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omments/modernComment_100_A6489A49.xml" ContentType="application/vnd.ms-powerpoint.comments+xml"/>
  <Override PartName="/ppt/comments/modernComment_101_782B7D4E.xml" ContentType="application/vnd.ms-powerpoint.comments+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0" r:id="rId4"/>
    <p:sldMasterId id="2147483683" r:id="rId5"/>
  </p:sldMasterIdLst>
  <p:notesMasterIdLst>
    <p:notesMasterId r:id="rId31"/>
  </p:notesMasterIdLst>
  <p:handoutMasterIdLst>
    <p:handoutMasterId r:id="rId32"/>
  </p:handoutMasterIdLst>
  <p:sldIdLst>
    <p:sldId id="256" r:id="rId6"/>
    <p:sldId id="257" r:id="rId7"/>
    <p:sldId id="284" r:id="rId8"/>
    <p:sldId id="259" r:id="rId9"/>
    <p:sldId id="260" r:id="rId10"/>
    <p:sldId id="261" r:id="rId11"/>
    <p:sldId id="267" r:id="rId12"/>
    <p:sldId id="269" r:id="rId13"/>
    <p:sldId id="276" r:id="rId14"/>
    <p:sldId id="270" r:id="rId15"/>
    <p:sldId id="271" r:id="rId16"/>
    <p:sldId id="262" r:id="rId17"/>
    <p:sldId id="283" r:id="rId18"/>
    <p:sldId id="266" r:id="rId19"/>
    <p:sldId id="263" r:id="rId20"/>
    <p:sldId id="281" r:id="rId21"/>
    <p:sldId id="282" r:id="rId22"/>
    <p:sldId id="280" r:id="rId23"/>
    <p:sldId id="273" r:id="rId24"/>
    <p:sldId id="264" r:id="rId25"/>
    <p:sldId id="274" r:id="rId26"/>
    <p:sldId id="275" r:id="rId27"/>
    <p:sldId id="265" r:id="rId28"/>
    <p:sldId id="279" r:id="rId29"/>
    <p:sldId id="258"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24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0EF0E97-4023-F0B4-170C-37AFB95EBAF8}" name="Gudiduri, Siddharth S" initials="GS" userId="S::sgudiduri3@gatech.edu::a0f5b94b-45ae-4b04-8fe9-3a761e77ce0b" providerId="AD"/>
  <p188:author id="{919562F7-A425-CD6C-76BC-C9EB23568D6E}" name="Thavamani Thenmozhi, Vignesh" initials="TTV" userId="Thavamani Thenmozhi, Vignesh"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Gudiduri, Sid" initials="GS" lastIdx="1" clrIdx="0">
    <p:extLst>
      <p:ext uri="{19B8F6BF-5375-455C-9EA6-DF929625EA0E}">
        <p15:presenceInfo xmlns:p15="http://schemas.microsoft.com/office/powerpoint/2012/main" userId="S::Sid.Gudiduri@crowe.com::d61dbb07-00e5-4dc9-9e27-07bee7e574a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3057"/>
    <a:srgbClr val="EEB211"/>
    <a:srgbClr val="857437"/>
    <a:srgbClr val="A7934B"/>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9C1B5B-AE56-4108-9B9D-DDBA07286519}" v="99" dt="2022-07-04T17:02:41.923"/>
    <p1510:client id="{28A4E71F-D390-4EE9-A29E-9857A3D1B211}" v="32" dt="2022-07-05T05:03:49.010"/>
    <p1510:client id="{2F6F71CA-4B7E-407E-ADB4-00688785FAF9}" v="7" dt="2022-07-04T02:56:46.937"/>
    <p1510:client id="{3A787BC2-4173-435A-8794-7D449773F9E5}" v="1" dt="2022-07-05T00:02:25.334"/>
    <p1510:client id="{B6940754-4FA6-4A8C-BF0D-4123C1AA9FE2}" v="2382" dt="2022-07-04T16:11:31.228"/>
    <p1510:client id="{CA233992-5501-4296-9680-9E071BA91C8D}" v="205" dt="2022-07-05T00:01:35.031"/>
    <p1510:client id="{CA448D2E-D7C9-4EB6-9DC8-6DE7BEEE51D2}" v="11" dt="2022-07-04T16:23:37.453"/>
    <p1510:client id="{FD6E4D39-2149-431B-8C6A-85D0B9404CCE}" v="5" dt="2022-07-04T16:30:48.9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144" y="258"/>
      </p:cViewPr>
      <p:guideLst>
        <p:guide orient="horz" pos="773"/>
        <p:guide pos="244"/>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5/10/relationships/revisionInfo" Target="revisionInfo.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commentAuthors" Target="commentAuthors.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handoutMaster" Target="handoutMasters/handoutMaster1.xml"/><Relationship Id="rId37" Type="http://schemas.openxmlformats.org/officeDocument/2006/relationships/tableStyles" Target="tableStyles.xml"/><Relationship Id="rId40"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diduri, Siddharth S" userId="S::sgudiduri3@gatech.edu::a0f5b94b-45ae-4b04-8fe9-3a761e77ce0b" providerId="AD" clId="Web-{CA448D2E-D7C9-4EB6-9DC8-6DE7BEEE51D2}"/>
    <pc:docChg chg="addSld modSld sldOrd">
      <pc:chgData name="Gudiduri, Siddharth S" userId="S::sgudiduri3@gatech.edu::a0f5b94b-45ae-4b04-8fe9-3a761e77ce0b" providerId="AD" clId="Web-{CA448D2E-D7C9-4EB6-9DC8-6DE7BEEE51D2}" dt="2022-07-04T16:23:37.453" v="8" actId="14100"/>
      <pc:docMkLst>
        <pc:docMk/>
      </pc:docMkLst>
      <pc:sldChg chg="ord">
        <pc:chgData name="Gudiduri, Siddharth S" userId="S::sgudiduri3@gatech.edu::a0f5b94b-45ae-4b04-8fe9-3a761e77ce0b" providerId="AD" clId="Web-{CA448D2E-D7C9-4EB6-9DC8-6DE7BEEE51D2}" dt="2022-07-04T16:22:08.813" v="0"/>
        <pc:sldMkLst>
          <pc:docMk/>
          <pc:sldMk cId="481871767" sldId="262"/>
        </pc:sldMkLst>
      </pc:sldChg>
      <pc:sldChg chg="addSp delSp modSp add replId">
        <pc:chgData name="Gudiduri, Siddharth S" userId="S::sgudiduri3@gatech.edu::a0f5b94b-45ae-4b04-8fe9-3a761e77ce0b" providerId="AD" clId="Web-{CA448D2E-D7C9-4EB6-9DC8-6DE7BEEE51D2}" dt="2022-07-04T16:23:37.453" v="8" actId="14100"/>
        <pc:sldMkLst>
          <pc:docMk/>
          <pc:sldMk cId="462503725" sldId="283"/>
        </pc:sldMkLst>
        <pc:spChg chg="add del mod">
          <ac:chgData name="Gudiduri, Siddharth S" userId="S::sgudiduri3@gatech.edu::a0f5b94b-45ae-4b04-8fe9-3a761e77ce0b" providerId="AD" clId="Web-{CA448D2E-D7C9-4EB6-9DC8-6DE7BEEE51D2}" dt="2022-07-04T16:23:29.499" v="5"/>
          <ac:spMkLst>
            <pc:docMk/>
            <pc:sldMk cId="462503725" sldId="283"/>
            <ac:spMk id="4" creationId="{34BB6397-F4B5-8219-D2BC-F43E814AC80F}"/>
          </ac:spMkLst>
        </pc:spChg>
        <pc:spChg chg="del mod">
          <ac:chgData name="Gudiduri, Siddharth S" userId="S::sgudiduri3@gatech.edu::a0f5b94b-45ae-4b04-8fe9-3a761e77ce0b" providerId="AD" clId="Web-{CA448D2E-D7C9-4EB6-9DC8-6DE7BEEE51D2}" dt="2022-07-04T16:23:27.921" v="4"/>
          <ac:spMkLst>
            <pc:docMk/>
            <pc:sldMk cId="462503725" sldId="283"/>
            <ac:spMk id="5" creationId="{9D44A177-0877-4655-BA78-5765B071A96D}"/>
          </ac:spMkLst>
        </pc:spChg>
        <pc:picChg chg="add mod ord">
          <ac:chgData name="Gudiduri, Siddharth S" userId="S::sgudiduri3@gatech.edu::a0f5b94b-45ae-4b04-8fe9-3a761e77ce0b" providerId="AD" clId="Web-{CA448D2E-D7C9-4EB6-9DC8-6DE7BEEE51D2}" dt="2022-07-04T16:23:37.453" v="8" actId="14100"/>
          <ac:picMkLst>
            <pc:docMk/>
            <pc:sldMk cId="462503725" sldId="283"/>
            <ac:picMk id="6" creationId="{70E020C0-20CE-DE51-FE2F-FDEFE9D9415D}"/>
          </ac:picMkLst>
        </pc:picChg>
      </pc:sldChg>
    </pc:docChg>
  </pc:docChgLst>
  <pc:docChgLst>
    <pc:chgData name="Gudiduri, Siddharth S" userId="S::sgudiduri3@gatech.edu::a0f5b94b-45ae-4b04-8fe9-3a761e77ce0b" providerId="AD" clId="Web-{269C1B5B-AE56-4108-9B9D-DDBA07286519}"/>
    <pc:docChg chg="addSld delSld modSld">
      <pc:chgData name="Gudiduri, Siddharth S" userId="S::sgudiduri3@gatech.edu::a0f5b94b-45ae-4b04-8fe9-3a761e77ce0b" providerId="AD" clId="Web-{269C1B5B-AE56-4108-9B9D-DDBA07286519}" dt="2022-07-04T17:02:41.923" v="107" actId="20577"/>
      <pc:docMkLst>
        <pc:docMk/>
      </pc:docMkLst>
      <pc:sldChg chg="modSp">
        <pc:chgData name="Gudiduri, Siddharth S" userId="S::sgudiduri3@gatech.edu::a0f5b94b-45ae-4b04-8fe9-3a761e77ce0b" providerId="AD" clId="Web-{269C1B5B-AE56-4108-9B9D-DDBA07286519}" dt="2022-07-04T16:51:26.824" v="76" actId="20577"/>
        <pc:sldMkLst>
          <pc:docMk/>
          <pc:sldMk cId="2789775945" sldId="256"/>
        </pc:sldMkLst>
        <pc:spChg chg="mod">
          <ac:chgData name="Gudiduri, Siddharth S" userId="S::sgudiduri3@gatech.edu::a0f5b94b-45ae-4b04-8fe9-3a761e77ce0b" providerId="AD" clId="Web-{269C1B5B-AE56-4108-9B9D-DDBA07286519}" dt="2022-07-04T16:51:26.824" v="76" actId="20577"/>
          <ac:spMkLst>
            <pc:docMk/>
            <pc:sldMk cId="2789775945" sldId="256"/>
            <ac:spMk id="3" creationId="{B7E66134-3B68-CA46-9583-81F439EB81A2}"/>
          </ac:spMkLst>
        </pc:spChg>
      </pc:sldChg>
      <pc:sldChg chg="modSp">
        <pc:chgData name="Gudiduri, Siddharth S" userId="S::sgudiduri3@gatech.edu::a0f5b94b-45ae-4b04-8fe9-3a761e77ce0b" providerId="AD" clId="Web-{269C1B5B-AE56-4108-9B9D-DDBA07286519}" dt="2022-07-04T16:51:37.152" v="77" actId="20577"/>
        <pc:sldMkLst>
          <pc:docMk/>
          <pc:sldMk cId="2016116046" sldId="257"/>
        </pc:sldMkLst>
        <pc:spChg chg="mod">
          <ac:chgData name="Gudiduri, Siddharth S" userId="S::sgudiduri3@gatech.edu::a0f5b94b-45ae-4b04-8fe9-3a761e77ce0b" providerId="AD" clId="Web-{269C1B5B-AE56-4108-9B9D-DDBA07286519}" dt="2022-07-04T16:51:37.152" v="77" actId="20577"/>
          <ac:spMkLst>
            <pc:docMk/>
            <pc:sldMk cId="2016116046" sldId="257"/>
            <ac:spMk id="4" creationId="{706A601C-F7AC-0C4F-9F21-FDFB1BAE4C2D}"/>
          </ac:spMkLst>
        </pc:spChg>
      </pc:sldChg>
      <pc:sldChg chg="addSp modSp mod setBg modClrScheme chgLayout">
        <pc:chgData name="Gudiduri, Siddharth S" userId="S::sgudiduri3@gatech.edu::a0f5b94b-45ae-4b04-8fe9-3a761e77ce0b" providerId="AD" clId="Web-{269C1B5B-AE56-4108-9B9D-DDBA07286519}" dt="2022-07-04T16:44:47.399" v="57" actId="14100"/>
        <pc:sldMkLst>
          <pc:docMk/>
          <pc:sldMk cId="4201212122" sldId="258"/>
        </pc:sldMkLst>
        <pc:spChg chg="mod">
          <ac:chgData name="Gudiduri, Siddharth S" userId="S::sgudiduri3@gatech.edu::a0f5b94b-45ae-4b04-8fe9-3a761e77ce0b" providerId="AD" clId="Web-{269C1B5B-AE56-4108-9B9D-DDBA07286519}" dt="2022-07-04T16:44:33.633" v="56"/>
          <ac:spMkLst>
            <pc:docMk/>
            <pc:sldMk cId="4201212122" sldId="258"/>
            <ac:spMk id="5" creationId="{B95DAEA5-6545-964C-9D5B-E32F4428480C}"/>
          </ac:spMkLst>
        </pc:spChg>
        <pc:spChg chg="mod">
          <ac:chgData name="Gudiduri, Siddharth S" userId="S::sgudiduri3@gatech.edu::a0f5b94b-45ae-4b04-8fe9-3a761e77ce0b" providerId="AD" clId="Web-{269C1B5B-AE56-4108-9B9D-DDBA07286519}" dt="2022-07-04T16:44:33.633" v="56"/>
          <ac:spMkLst>
            <pc:docMk/>
            <pc:sldMk cId="4201212122" sldId="258"/>
            <ac:spMk id="6" creationId="{64921231-F76F-9C4D-85F8-96525AB6710F}"/>
          </ac:spMkLst>
        </pc:spChg>
        <pc:picChg chg="add mod">
          <ac:chgData name="Gudiduri, Siddharth S" userId="S::sgudiduri3@gatech.edu::a0f5b94b-45ae-4b04-8fe9-3a761e77ce0b" providerId="AD" clId="Web-{269C1B5B-AE56-4108-9B9D-DDBA07286519}" dt="2022-07-04T16:44:47.399" v="57" actId="14100"/>
          <ac:picMkLst>
            <pc:docMk/>
            <pc:sldMk cId="4201212122" sldId="258"/>
            <ac:picMk id="8" creationId="{2DF6DC3A-F6D9-3E09-F9AE-3CBEF89D3164}"/>
          </ac:picMkLst>
        </pc:picChg>
      </pc:sldChg>
      <pc:sldChg chg="modSp">
        <pc:chgData name="Gudiduri, Siddharth S" userId="S::sgudiduri3@gatech.edu::a0f5b94b-45ae-4b04-8fe9-3a761e77ce0b" providerId="AD" clId="Web-{269C1B5B-AE56-4108-9B9D-DDBA07286519}" dt="2022-07-04T16:49:25.042" v="59" actId="20577"/>
        <pc:sldMkLst>
          <pc:docMk/>
          <pc:sldMk cId="324798631" sldId="259"/>
        </pc:sldMkLst>
        <pc:spChg chg="mod">
          <ac:chgData name="Gudiduri, Siddharth S" userId="S::sgudiduri3@gatech.edu::a0f5b94b-45ae-4b04-8fe9-3a761e77ce0b" providerId="AD" clId="Web-{269C1B5B-AE56-4108-9B9D-DDBA07286519}" dt="2022-07-04T16:49:25.042" v="59" actId="20577"/>
          <ac:spMkLst>
            <pc:docMk/>
            <pc:sldMk cId="324798631" sldId="259"/>
            <ac:spMk id="4" creationId="{706A601C-F7AC-0C4F-9F21-FDFB1BAE4C2D}"/>
          </ac:spMkLst>
        </pc:spChg>
      </pc:sldChg>
      <pc:sldChg chg="modSp">
        <pc:chgData name="Gudiduri, Siddharth S" userId="S::sgudiduri3@gatech.edu::a0f5b94b-45ae-4b04-8fe9-3a761e77ce0b" providerId="AD" clId="Web-{269C1B5B-AE56-4108-9B9D-DDBA07286519}" dt="2022-07-04T16:55:49.342" v="96" actId="20577"/>
        <pc:sldMkLst>
          <pc:docMk/>
          <pc:sldMk cId="1496744367" sldId="260"/>
        </pc:sldMkLst>
        <pc:spChg chg="mod">
          <ac:chgData name="Gudiduri, Siddharth S" userId="S::sgudiduri3@gatech.edu::a0f5b94b-45ae-4b04-8fe9-3a761e77ce0b" providerId="AD" clId="Web-{269C1B5B-AE56-4108-9B9D-DDBA07286519}" dt="2022-07-04T16:55:49.342" v="96" actId="20577"/>
          <ac:spMkLst>
            <pc:docMk/>
            <pc:sldMk cId="1496744367" sldId="260"/>
            <ac:spMk id="4" creationId="{706A601C-F7AC-0C4F-9F21-FDFB1BAE4C2D}"/>
          </ac:spMkLst>
        </pc:spChg>
      </pc:sldChg>
      <pc:sldChg chg="modSp">
        <pc:chgData name="Gudiduri, Siddharth S" userId="S::sgudiduri3@gatech.edu::a0f5b94b-45ae-4b04-8fe9-3a761e77ce0b" providerId="AD" clId="Web-{269C1B5B-AE56-4108-9B9D-DDBA07286519}" dt="2022-07-04T17:00:30.234" v="99" actId="20577"/>
        <pc:sldMkLst>
          <pc:docMk/>
          <pc:sldMk cId="2207847805" sldId="261"/>
        </pc:sldMkLst>
        <pc:spChg chg="mod">
          <ac:chgData name="Gudiduri, Siddharth S" userId="S::sgudiduri3@gatech.edu::a0f5b94b-45ae-4b04-8fe9-3a761e77ce0b" providerId="AD" clId="Web-{269C1B5B-AE56-4108-9B9D-DDBA07286519}" dt="2022-07-04T17:00:30.234" v="99" actId="20577"/>
          <ac:spMkLst>
            <pc:docMk/>
            <pc:sldMk cId="2207847805" sldId="261"/>
            <ac:spMk id="4" creationId="{706A601C-F7AC-0C4F-9F21-FDFB1BAE4C2D}"/>
          </ac:spMkLst>
        </pc:spChg>
      </pc:sldChg>
      <pc:sldChg chg="modSp">
        <pc:chgData name="Gudiduri, Siddharth S" userId="S::sgudiduri3@gatech.edu::a0f5b94b-45ae-4b04-8fe9-3a761e77ce0b" providerId="AD" clId="Web-{269C1B5B-AE56-4108-9B9D-DDBA07286519}" dt="2022-07-04T17:01:24.188" v="104" actId="20577"/>
        <pc:sldMkLst>
          <pc:docMk/>
          <pc:sldMk cId="481871767" sldId="262"/>
        </pc:sldMkLst>
        <pc:spChg chg="mod">
          <ac:chgData name="Gudiduri, Siddharth S" userId="S::sgudiduri3@gatech.edu::a0f5b94b-45ae-4b04-8fe9-3a761e77ce0b" providerId="AD" clId="Web-{269C1B5B-AE56-4108-9B9D-DDBA07286519}" dt="2022-07-04T17:01:24.188" v="104" actId="20577"/>
          <ac:spMkLst>
            <pc:docMk/>
            <pc:sldMk cId="481871767" sldId="262"/>
            <ac:spMk id="2" creationId="{44EA0B2B-03B4-4E63-A021-AD429D9DDF62}"/>
          </ac:spMkLst>
        </pc:spChg>
        <pc:spChg chg="mod">
          <ac:chgData name="Gudiduri, Siddharth S" userId="S::sgudiduri3@gatech.edu::a0f5b94b-45ae-4b04-8fe9-3a761e77ce0b" providerId="AD" clId="Web-{269C1B5B-AE56-4108-9B9D-DDBA07286519}" dt="2022-07-04T16:52:54.481" v="87" actId="20577"/>
          <ac:spMkLst>
            <pc:docMk/>
            <pc:sldMk cId="481871767" sldId="262"/>
            <ac:spMk id="5" creationId="{9D44A177-0877-4655-BA78-5765B071A96D}"/>
          </ac:spMkLst>
        </pc:spChg>
      </pc:sldChg>
      <pc:sldChg chg="modSp">
        <pc:chgData name="Gudiduri, Siddharth S" userId="S::sgudiduri3@gatech.edu::a0f5b94b-45ae-4b04-8fe9-3a761e77ce0b" providerId="AD" clId="Web-{269C1B5B-AE56-4108-9B9D-DDBA07286519}" dt="2022-07-04T16:53:21.653" v="90" actId="20577"/>
        <pc:sldMkLst>
          <pc:docMk/>
          <pc:sldMk cId="2350835995" sldId="263"/>
        </pc:sldMkLst>
        <pc:spChg chg="mod">
          <ac:chgData name="Gudiduri, Siddharth S" userId="S::sgudiduri3@gatech.edu::a0f5b94b-45ae-4b04-8fe9-3a761e77ce0b" providerId="AD" clId="Web-{269C1B5B-AE56-4108-9B9D-DDBA07286519}" dt="2022-07-04T16:51:04.199" v="74" actId="20577"/>
          <ac:spMkLst>
            <pc:docMk/>
            <pc:sldMk cId="2350835995" sldId="263"/>
            <ac:spMk id="2" creationId="{44EA0B2B-03B4-4E63-A021-AD429D9DDF62}"/>
          </ac:spMkLst>
        </pc:spChg>
        <pc:spChg chg="mod">
          <ac:chgData name="Gudiduri, Siddharth S" userId="S::sgudiduri3@gatech.edu::a0f5b94b-45ae-4b04-8fe9-3a761e77ce0b" providerId="AD" clId="Web-{269C1B5B-AE56-4108-9B9D-DDBA07286519}" dt="2022-07-04T16:53:21.653" v="90" actId="20577"/>
          <ac:spMkLst>
            <pc:docMk/>
            <pc:sldMk cId="2350835995" sldId="263"/>
            <ac:spMk id="5" creationId="{9D44A177-0877-4655-BA78-5765B071A96D}"/>
          </ac:spMkLst>
        </pc:spChg>
      </pc:sldChg>
      <pc:sldChg chg="modSp mod modClrScheme chgLayout">
        <pc:chgData name="Gudiduri, Siddharth S" userId="S::sgudiduri3@gatech.edu::a0f5b94b-45ae-4b04-8fe9-3a761e77ce0b" providerId="AD" clId="Web-{269C1B5B-AE56-4108-9B9D-DDBA07286519}" dt="2022-07-04T17:02:41.923" v="107" actId="20577"/>
        <pc:sldMkLst>
          <pc:docMk/>
          <pc:sldMk cId="670926057" sldId="264"/>
        </pc:sldMkLst>
        <pc:spChg chg="mod">
          <ac:chgData name="Gudiduri, Siddharth S" userId="S::sgudiduri3@gatech.edu::a0f5b94b-45ae-4b04-8fe9-3a761e77ce0b" providerId="AD" clId="Web-{269C1B5B-AE56-4108-9B9D-DDBA07286519}" dt="2022-07-04T16:50:24.433" v="68" actId="20577"/>
          <ac:spMkLst>
            <pc:docMk/>
            <pc:sldMk cId="670926057" sldId="264"/>
            <ac:spMk id="2" creationId="{44EA0B2B-03B4-4E63-A021-AD429D9DDF62}"/>
          </ac:spMkLst>
        </pc:spChg>
        <pc:spChg chg="mod">
          <ac:chgData name="Gudiduri, Siddharth S" userId="S::sgudiduri3@gatech.edu::a0f5b94b-45ae-4b04-8fe9-3a761e77ce0b" providerId="AD" clId="Web-{269C1B5B-AE56-4108-9B9D-DDBA07286519}" dt="2022-07-04T17:02:41.923" v="107" actId="20577"/>
          <ac:spMkLst>
            <pc:docMk/>
            <pc:sldMk cId="670926057" sldId="264"/>
            <ac:spMk id="5" creationId="{9D44A177-0877-4655-BA78-5765B071A96D}"/>
          </ac:spMkLst>
        </pc:spChg>
        <pc:picChg chg="mod">
          <ac:chgData name="Gudiduri, Siddharth S" userId="S::sgudiduri3@gatech.edu::a0f5b94b-45ae-4b04-8fe9-3a761e77ce0b" providerId="AD" clId="Web-{269C1B5B-AE56-4108-9B9D-DDBA07286519}" dt="2022-07-04T16:42:42.804" v="35"/>
          <ac:picMkLst>
            <pc:docMk/>
            <pc:sldMk cId="670926057" sldId="264"/>
            <ac:picMk id="7" creationId="{1A1AF15B-5E80-282F-F036-2CE32245E60E}"/>
          </ac:picMkLst>
        </pc:picChg>
      </pc:sldChg>
      <pc:sldChg chg="modSp">
        <pc:chgData name="Gudiduri, Siddharth S" userId="S::sgudiduri3@gatech.edu::a0f5b94b-45ae-4b04-8fe9-3a761e77ce0b" providerId="AD" clId="Web-{269C1B5B-AE56-4108-9B9D-DDBA07286519}" dt="2022-07-04T16:50:07.386" v="65" actId="20577"/>
        <pc:sldMkLst>
          <pc:docMk/>
          <pc:sldMk cId="2358420654" sldId="265"/>
        </pc:sldMkLst>
        <pc:spChg chg="mod">
          <ac:chgData name="Gudiduri, Siddharth S" userId="S::sgudiduri3@gatech.edu::a0f5b94b-45ae-4b04-8fe9-3a761e77ce0b" providerId="AD" clId="Web-{269C1B5B-AE56-4108-9B9D-DDBA07286519}" dt="2022-07-04T16:50:07.386" v="65" actId="20577"/>
          <ac:spMkLst>
            <pc:docMk/>
            <pc:sldMk cId="2358420654" sldId="265"/>
            <ac:spMk id="2" creationId="{44EA0B2B-03B4-4E63-A021-AD429D9DDF62}"/>
          </ac:spMkLst>
        </pc:spChg>
      </pc:sldChg>
      <pc:sldChg chg="addSp modSp mod modClrScheme chgLayout">
        <pc:chgData name="Gudiduri, Siddharth S" userId="S::sgudiduri3@gatech.edu::a0f5b94b-45ae-4b04-8fe9-3a761e77ce0b" providerId="AD" clId="Web-{269C1B5B-AE56-4108-9B9D-DDBA07286519}" dt="2022-07-04T16:53:14.231" v="89" actId="20577"/>
        <pc:sldMkLst>
          <pc:docMk/>
          <pc:sldMk cId="2352870596" sldId="266"/>
        </pc:sldMkLst>
        <pc:spChg chg="mod">
          <ac:chgData name="Gudiduri, Siddharth S" userId="S::sgudiduri3@gatech.edu::a0f5b94b-45ae-4b04-8fe9-3a761e77ce0b" providerId="AD" clId="Web-{269C1B5B-AE56-4108-9B9D-DDBA07286519}" dt="2022-07-04T16:51:09.511" v="75" actId="20577"/>
          <ac:spMkLst>
            <pc:docMk/>
            <pc:sldMk cId="2352870596" sldId="266"/>
            <ac:spMk id="2" creationId="{44EA0B2B-03B4-4E63-A021-AD429D9DDF62}"/>
          </ac:spMkLst>
        </pc:spChg>
        <pc:spChg chg="mod ord">
          <ac:chgData name="Gudiduri, Siddharth S" userId="S::sgudiduri3@gatech.edu::a0f5b94b-45ae-4b04-8fe9-3a761e77ce0b" providerId="AD" clId="Web-{269C1B5B-AE56-4108-9B9D-DDBA07286519}" dt="2022-07-04T16:53:14.231" v="89" actId="20577"/>
          <ac:spMkLst>
            <pc:docMk/>
            <pc:sldMk cId="2352870596" sldId="266"/>
            <ac:spMk id="5" creationId="{9D44A177-0877-4655-BA78-5765B071A96D}"/>
          </ac:spMkLst>
        </pc:spChg>
        <pc:picChg chg="add mod ord">
          <ac:chgData name="Gudiduri, Siddharth S" userId="S::sgudiduri3@gatech.edu::a0f5b94b-45ae-4b04-8fe9-3a761e77ce0b" providerId="AD" clId="Web-{269C1B5B-AE56-4108-9B9D-DDBA07286519}" dt="2022-07-04T16:42:05.335" v="34"/>
          <ac:picMkLst>
            <pc:docMk/>
            <pc:sldMk cId="2352870596" sldId="266"/>
            <ac:picMk id="7" creationId="{FB6DA4DA-5493-8BDD-0647-33EBF3B9D2ED}"/>
          </ac:picMkLst>
        </pc:picChg>
      </pc:sldChg>
      <pc:sldChg chg="modSp">
        <pc:chgData name="Gudiduri, Siddharth S" userId="S::sgudiduri3@gatech.edu::a0f5b94b-45ae-4b04-8fe9-3a761e77ce0b" providerId="AD" clId="Web-{269C1B5B-AE56-4108-9B9D-DDBA07286519}" dt="2022-07-04T17:00:35.781" v="100" actId="20577"/>
        <pc:sldMkLst>
          <pc:docMk/>
          <pc:sldMk cId="2485921592" sldId="267"/>
        </pc:sldMkLst>
        <pc:spChg chg="mod">
          <ac:chgData name="Gudiduri, Siddharth S" userId="S::sgudiduri3@gatech.edu::a0f5b94b-45ae-4b04-8fe9-3a761e77ce0b" providerId="AD" clId="Web-{269C1B5B-AE56-4108-9B9D-DDBA07286519}" dt="2022-07-04T17:00:35.781" v="100" actId="20577"/>
          <ac:spMkLst>
            <pc:docMk/>
            <pc:sldMk cId="2485921592" sldId="267"/>
            <ac:spMk id="2" creationId="{44EA0B2B-03B4-4E63-A021-AD429D9DDF62}"/>
          </ac:spMkLst>
        </pc:spChg>
      </pc:sldChg>
      <pc:sldChg chg="modSp">
        <pc:chgData name="Gudiduri, Siddharth S" userId="S::sgudiduri3@gatech.edu::a0f5b94b-45ae-4b04-8fe9-3a761e77ce0b" providerId="AD" clId="Web-{269C1B5B-AE56-4108-9B9D-DDBA07286519}" dt="2022-07-04T17:00:57.547" v="101" actId="20577"/>
        <pc:sldMkLst>
          <pc:docMk/>
          <pc:sldMk cId="2548282898" sldId="269"/>
        </pc:sldMkLst>
        <pc:spChg chg="mod">
          <ac:chgData name="Gudiduri, Siddharth S" userId="S::sgudiduri3@gatech.edu::a0f5b94b-45ae-4b04-8fe9-3a761e77ce0b" providerId="AD" clId="Web-{269C1B5B-AE56-4108-9B9D-DDBA07286519}" dt="2022-07-04T17:00:57.547" v="101" actId="20577"/>
          <ac:spMkLst>
            <pc:docMk/>
            <pc:sldMk cId="2548282898" sldId="269"/>
            <ac:spMk id="2" creationId="{F82DC952-0F53-4470-86A3-9556902992AB}"/>
          </ac:spMkLst>
        </pc:spChg>
      </pc:sldChg>
      <pc:sldChg chg="modSp">
        <pc:chgData name="Gudiduri, Siddharth S" userId="S::sgudiduri3@gatech.edu::a0f5b94b-45ae-4b04-8fe9-3a761e77ce0b" providerId="AD" clId="Web-{269C1B5B-AE56-4108-9B9D-DDBA07286519}" dt="2022-07-04T17:01:09.704" v="103" actId="20577"/>
        <pc:sldMkLst>
          <pc:docMk/>
          <pc:sldMk cId="2014189252" sldId="270"/>
        </pc:sldMkLst>
        <pc:spChg chg="mod">
          <ac:chgData name="Gudiduri, Siddharth S" userId="S::sgudiduri3@gatech.edu::a0f5b94b-45ae-4b04-8fe9-3a761e77ce0b" providerId="AD" clId="Web-{269C1B5B-AE56-4108-9B9D-DDBA07286519}" dt="2022-07-04T17:01:09.704" v="103" actId="20577"/>
          <ac:spMkLst>
            <pc:docMk/>
            <pc:sldMk cId="2014189252" sldId="270"/>
            <ac:spMk id="2" creationId="{EBEBA1F2-8313-49FE-9718-8AEC0BB7D03F}"/>
          </ac:spMkLst>
        </pc:spChg>
      </pc:sldChg>
      <pc:sldChg chg="modSp">
        <pc:chgData name="Gudiduri, Siddharth S" userId="S::sgudiduri3@gatech.edu::a0f5b94b-45ae-4b04-8fe9-3a761e77ce0b" providerId="AD" clId="Web-{269C1B5B-AE56-4108-9B9D-DDBA07286519}" dt="2022-07-04T17:00:13.359" v="98" actId="20577"/>
        <pc:sldMkLst>
          <pc:docMk/>
          <pc:sldMk cId="4136019041" sldId="271"/>
        </pc:sldMkLst>
        <pc:spChg chg="mod">
          <ac:chgData name="Gudiduri, Siddharth S" userId="S::sgudiduri3@gatech.edu::a0f5b94b-45ae-4b04-8fe9-3a761e77ce0b" providerId="AD" clId="Web-{269C1B5B-AE56-4108-9B9D-DDBA07286519}" dt="2022-07-04T17:00:13.359" v="98" actId="20577"/>
          <ac:spMkLst>
            <pc:docMk/>
            <pc:sldMk cId="4136019041" sldId="271"/>
            <ac:spMk id="2" creationId="{EBEBA1F2-8313-49FE-9718-8AEC0BB7D03F}"/>
          </ac:spMkLst>
        </pc:spChg>
      </pc:sldChg>
      <pc:sldChg chg="modSp">
        <pc:chgData name="Gudiduri, Siddharth S" userId="S::sgudiduri3@gatech.edu::a0f5b94b-45ae-4b04-8fe9-3a761e77ce0b" providerId="AD" clId="Web-{269C1B5B-AE56-4108-9B9D-DDBA07286519}" dt="2022-07-04T16:50:37.198" v="70" actId="20577"/>
        <pc:sldMkLst>
          <pc:docMk/>
          <pc:sldMk cId="1002007115" sldId="272"/>
        </pc:sldMkLst>
        <pc:spChg chg="mod">
          <ac:chgData name="Gudiduri, Siddharth S" userId="S::sgudiduri3@gatech.edu::a0f5b94b-45ae-4b04-8fe9-3a761e77ce0b" providerId="AD" clId="Web-{269C1B5B-AE56-4108-9B9D-DDBA07286519}" dt="2022-07-04T16:50:37.198" v="70" actId="20577"/>
          <ac:spMkLst>
            <pc:docMk/>
            <pc:sldMk cId="1002007115" sldId="272"/>
            <ac:spMk id="2" creationId="{44EA0B2B-03B4-4E63-A021-AD429D9DDF62}"/>
          </ac:spMkLst>
        </pc:spChg>
      </pc:sldChg>
      <pc:sldChg chg="modSp">
        <pc:chgData name="Gudiduri, Siddharth S" userId="S::sgudiduri3@gatech.edu::a0f5b94b-45ae-4b04-8fe9-3a761e77ce0b" providerId="AD" clId="Web-{269C1B5B-AE56-4108-9B9D-DDBA07286519}" dt="2022-07-04T16:50:30.292" v="69" actId="20577"/>
        <pc:sldMkLst>
          <pc:docMk/>
          <pc:sldMk cId="2812623501" sldId="273"/>
        </pc:sldMkLst>
        <pc:spChg chg="mod">
          <ac:chgData name="Gudiduri, Siddharth S" userId="S::sgudiduri3@gatech.edu::a0f5b94b-45ae-4b04-8fe9-3a761e77ce0b" providerId="AD" clId="Web-{269C1B5B-AE56-4108-9B9D-DDBA07286519}" dt="2022-07-04T16:50:30.292" v="69" actId="20577"/>
          <ac:spMkLst>
            <pc:docMk/>
            <pc:sldMk cId="2812623501" sldId="273"/>
            <ac:spMk id="2" creationId="{44EA0B2B-03B4-4E63-A021-AD429D9DDF62}"/>
          </ac:spMkLst>
        </pc:spChg>
      </pc:sldChg>
      <pc:sldChg chg="modSp">
        <pc:chgData name="Gudiduri, Siddharth S" userId="S::sgudiduri3@gatech.edu::a0f5b94b-45ae-4b04-8fe9-3a761e77ce0b" providerId="AD" clId="Web-{269C1B5B-AE56-4108-9B9D-DDBA07286519}" dt="2022-07-04T16:50:18.589" v="67" actId="20577"/>
        <pc:sldMkLst>
          <pc:docMk/>
          <pc:sldMk cId="2368952494" sldId="274"/>
        </pc:sldMkLst>
        <pc:spChg chg="mod">
          <ac:chgData name="Gudiduri, Siddharth S" userId="S::sgudiduri3@gatech.edu::a0f5b94b-45ae-4b04-8fe9-3a761e77ce0b" providerId="AD" clId="Web-{269C1B5B-AE56-4108-9B9D-DDBA07286519}" dt="2022-07-04T16:50:18.589" v="67" actId="20577"/>
          <ac:spMkLst>
            <pc:docMk/>
            <pc:sldMk cId="2368952494" sldId="274"/>
            <ac:spMk id="2" creationId="{44EA0B2B-03B4-4E63-A021-AD429D9DDF62}"/>
          </ac:spMkLst>
        </pc:spChg>
      </pc:sldChg>
      <pc:sldChg chg="modSp">
        <pc:chgData name="Gudiduri, Siddharth S" userId="S::sgudiduri3@gatech.edu::a0f5b94b-45ae-4b04-8fe9-3a761e77ce0b" providerId="AD" clId="Web-{269C1B5B-AE56-4108-9B9D-DDBA07286519}" dt="2022-07-04T16:50:11.839" v="66" actId="20577"/>
        <pc:sldMkLst>
          <pc:docMk/>
          <pc:sldMk cId="3732515093" sldId="275"/>
        </pc:sldMkLst>
        <pc:spChg chg="mod">
          <ac:chgData name="Gudiduri, Siddharth S" userId="S::sgudiduri3@gatech.edu::a0f5b94b-45ae-4b04-8fe9-3a761e77ce0b" providerId="AD" clId="Web-{269C1B5B-AE56-4108-9B9D-DDBA07286519}" dt="2022-07-04T16:50:11.839" v="66" actId="20577"/>
          <ac:spMkLst>
            <pc:docMk/>
            <pc:sldMk cId="3732515093" sldId="275"/>
            <ac:spMk id="2" creationId="{0A6202EA-0259-4B90-979D-61EABBBFF716}"/>
          </ac:spMkLst>
        </pc:spChg>
      </pc:sldChg>
      <pc:sldChg chg="modSp">
        <pc:chgData name="Gudiduri, Siddharth S" userId="S::sgudiduri3@gatech.edu::a0f5b94b-45ae-4b04-8fe9-3a761e77ce0b" providerId="AD" clId="Web-{269C1B5B-AE56-4108-9B9D-DDBA07286519}" dt="2022-07-04T17:01:03.672" v="102" actId="20577"/>
        <pc:sldMkLst>
          <pc:docMk/>
          <pc:sldMk cId="3137210199" sldId="276"/>
        </pc:sldMkLst>
        <pc:spChg chg="mod">
          <ac:chgData name="Gudiduri, Siddharth S" userId="S::sgudiduri3@gatech.edu::a0f5b94b-45ae-4b04-8fe9-3a761e77ce0b" providerId="AD" clId="Web-{269C1B5B-AE56-4108-9B9D-DDBA07286519}" dt="2022-07-04T17:01:03.672" v="102" actId="20577"/>
          <ac:spMkLst>
            <pc:docMk/>
            <pc:sldMk cId="3137210199" sldId="276"/>
            <ac:spMk id="2" creationId="{F82DC952-0F53-4470-86A3-9556902992AB}"/>
          </ac:spMkLst>
        </pc:spChg>
      </pc:sldChg>
      <pc:sldChg chg="modSp">
        <pc:chgData name="Gudiduri, Siddharth S" userId="S::sgudiduri3@gatech.edu::a0f5b94b-45ae-4b04-8fe9-3a761e77ce0b" providerId="AD" clId="Web-{269C1B5B-AE56-4108-9B9D-DDBA07286519}" dt="2022-07-04T16:49:47.073" v="62" actId="20577"/>
        <pc:sldMkLst>
          <pc:docMk/>
          <pc:sldMk cId="469689378" sldId="277"/>
        </pc:sldMkLst>
        <pc:spChg chg="mod">
          <ac:chgData name="Gudiduri, Siddharth S" userId="S::sgudiduri3@gatech.edu::a0f5b94b-45ae-4b04-8fe9-3a761e77ce0b" providerId="AD" clId="Web-{269C1B5B-AE56-4108-9B9D-DDBA07286519}" dt="2022-07-04T16:49:47.073" v="62" actId="20577"/>
          <ac:spMkLst>
            <pc:docMk/>
            <pc:sldMk cId="469689378" sldId="277"/>
            <ac:spMk id="2" creationId="{CDEB457E-42B0-4C32-9DFD-AB38C08843E4}"/>
          </ac:spMkLst>
        </pc:spChg>
      </pc:sldChg>
      <pc:sldChg chg="modSp">
        <pc:chgData name="Gudiduri, Siddharth S" userId="S::sgudiduri3@gatech.edu::a0f5b94b-45ae-4b04-8fe9-3a761e77ce0b" providerId="AD" clId="Web-{269C1B5B-AE56-4108-9B9D-DDBA07286519}" dt="2022-07-04T16:49:57.120" v="63" actId="20577"/>
        <pc:sldMkLst>
          <pc:docMk/>
          <pc:sldMk cId="760034914" sldId="279"/>
        </pc:sldMkLst>
        <pc:spChg chg="mod">
          <ac:chgData name="Gudiduri, Siddharth S" userId="S::sgudiduri3@gatech.edu::a0f5b94b-45ae-4b04-8fe9-3a761e77ce0b" providerId="AD" clId="Web-{269C1B5B-AE56-4108-9B9D-DDBA07286519}" dt="2022-07-04T16:49:57.120" v="63" actId="20577"/>
          <ac:spMkLst>
            <pc:docMk/>
            <pc:sldMk cId="760034914" sldId="279"/>
            <ac:spMk id="2" creationId="{44EA0B2B-03B4-4E63-A021-AD429D9DDF62}"/>
          </ac:spMkLst>
        </pc:spChg>
      </pc:sldChg>
      <pc:sldChg chg="addSp delSp modSp mod modClrScheme chgLayout">
        <pc:chgData name="Gudiduri, Siddharth S" userId="S::sgudiduri3@gatech.edu::a0f5b94b-45ae-4b04-8fe9-3a761e77ce0b" providerId="AD" clId="Web-{269C1B5B-AE56-4108-9B9D-DDBA07286519}" dt="2022-07-04T16:54:00.356" v="95" actId="20577"/>
        <pc:sldMkLst>
          <pc:docMk/>
          <pc:sldMk cId="3715123270" sldId="280"/>
        </pc:sldMkLst>
        <pc:spChg chg="mod ord">
          <ac:chgData name="Gudiduri, Siddharth S" userId="S::sgudiduri3@gatech.edu::a0f5b94b-45ae-4b04-8fe9-3a761e77ce0b" providerId="AD" clId="Web-{269C1B5B-AE56-4108-9B9D-DDBA07286519}" dt="2022-07-04T16:50:45.824" v="71" actId="20577"/>
          <ac:spMkLst>
            <pc:docMk/>
            <pc:sldMk cId="3715123270" sldId="280"/>
            <ac:spMk id="2" creationId="{44EA0B2B-03B4-4E63-A021-AD429D9DDF62}"/>
          </ac:spMkLst>
        </pc:spChg>
        <pc:spChg chg="mod ord">
          <ac:chgData name="Gudiduri, Siddharth S" userId="S::sgudiduri3@gatech.edu::a0f5b94b-45ae-4b04-8fe9-3a761e77ce0b" providerId="AD" clId="Web-{269C1B5B-AE56-4108-9B9D-DDBA07286519}" dt="2022-07-04T16:54:00.356" v="95" actId="20577"/>
          <ac:spMkLst>
            <pc:docMk/>
            <pc:sldMk cId="3715123270" sldId="280"/>
            <ac:spMk id="5" creationId="{9D44A177-0877-4655-BA78-5765B071A96D}"/>
          </ac:spMkLst>
        </pc:spChg>
        <pc:spChg chg="add del mod">
          <ac:chgData name="Gudiduri, Siddharth S" userId="S::sgudiduri3@gatech.edu::a0f5b94b-45ae-4b04-8fe9-3a761e77ce0b" providerId="AD" clId="Web-{269C1B5B-AE56-4108-9B9D-DDBA07286519}" dt="2022-07-04T16:43:50.602" v="41"/>
          <ac:spMkLst>
            <pc:docMk/>
            <pc:sldMk cId="3715123270" sldId="280"/>
            <ac:spMk id="10" creationId="{15D742EA-FC05-D1AE-D07C-026B3017F347}"/>
          </ac:spMkLst>
        </pc:spChg>
        <pc:spChg chg="add del mod">
          <ac:chgData name="Gudiduri, Siddharth S" userId="S::sgudiduri3@gatech.edu::a0f5b94b-45ae-4b04-8fe9-3a761e77ce0b" providerId="AD" clId="Web-{269C1B5B-AE56-4108-9B9D-DDBA07286519}" dt="2022-07-04T16:43:50.602" v="41"/>
          <ac:spMkLst>
            <pc:docMk/>
            <pc:sldMk cId="3715123270" sldId="280"/>
            <ac:spMk id="12" creationId="{87E1839E-D019-2EEC-F601-8FF3902C9772}"/>
          </ac:spMkLst>
        </pc:spChg>
        <pc:picChg chg="mod">
          <ac:chgData name="Gudiduri, Siddharth S" userId="S::sgudiduri3@gatech.edu::a0f5b94b-45ae-4b04-8fe9-3a761e77ce0b" providerId="AD" clId="Web-{269C1B5B-AE56-4108-9B9D-DDBA07286519}" dt="2022-07-04T16:43:54.242" v="44"/>
          <ac:picMkLst>
            <pc:docMk/>
            <pc:sldMk cId="3715123270" sldId="280"/>
            <ac:picMk id="4" creationId="{72910E89-6010-F180-4851-2900EA879ED7}"/>
          </ac:picMkLst>
        </pc:picChg>
      </pc:sldChg>
      <pc:sldChg chg="modSp">
        <pc:chgData name="Gudiduri, Siddharth S" userId="S::sgudiduri3@gatech.edu::a0f5b94b-45ae-4b04-8fe9-3a761e77ce0b" providerId="AD" clId="Web-{269C1B5B-AE56-4108-9B9D-DDBA07286519}" dt="2022-07-04T16:53:40.450" v="92" actId="20577"/>
        <pc:sldMkLst>
          <pc:docMk/>
          <pc:sldMk cId="858492523" sldId="281"/>
        </pc:sldMkLst>
        <pc:spChg chg="mod">
          <ac:chgData name="Gudiduri, Siddharth S" userId="S::sgudiduri3@gatech.edu::a0f5b94b-45ae-4b04-8fe9-3a761e77ce0b" providerId="AD" clId="Web-{269C1B5B-AE56-4108-9B9D-DDBA07286519}" dt="2022-07-04T16:53:33.950" v="91" actId="20577"/>
          <ac:spMkLst>
            <pc:docMk/>
            <pc:sldMk cId="858492523" sldId="281"/>
            <ac:spMk id="2" creationId="{44EA0B2B-03B4-4E63-A021-AD429D9DDF62}"/>
          </ac:spMkLst>
        </pc:spChg>
        <pc:spChg chg="mod">
          <ac:chgData name="Gudiduri, Siddharth S" userId="S::sgudiduri3@gatech.edu::a0f5b94b-45ae-4b04-8fe9-3a761e77ce0b" providerId="AD" clId="Web-{269C1B5B-AE56-4108-9B9D-DDBA07286519}" dt="2022-07-04T16:53:40.450" v="92" actId="20577"/>
          <ac:spMkLst>
            <pc:docMk/>
            <pc:sldMk cId="858492523" sldId="281"/>
            <ac:spMk id="5" creationId="{9D44A177-0877-4655-BA78-5765B071A96D}"/>
          </ac:spMkLst>
        </pc:spChg>
      </pc:sldChg>
      <pc:sldChg chg="modSp">
        <pc:chgData name="Gudiduri, Siddharth S" userId="S::sgudiduri3@gatech.edu::a0f5b94b-45ae-4b04-8fe9-3a761e77ce0b" providerId="AD" clId="Web-{269C1B5B-AE56-4108-9B9D-DDBA07286519}" dt="2022-07-04T16:53:47.934" v="93" actId="20577"/>
        <pc:sldMkLst>
          <pc:docMk/>
          <pc:sldMk cId="1657553999" sldId="282"/>
        </pc:sldMkLst>
        <pc:spChg chg="mod">
          <ac:chgData name="Gudiduri, Siddharth S" userId="S::sgudiduri3@gatech.edu::a0f5b94b-45ae-4b04-8fe9-3a761e77ce0b" providerId="AD" clId="Web-{269C1B5B-AE56-4108-9B9D-DDBA07286519}" dt="2022-07-04T16:50:52.183" v="72" actId="20577"/>
          <ac:spMkLst>
            <pc:docMk/>
            <pc:sldMk cId="1657553999" sldId="282"/>
            <ac:spMk id="2" creationId="{44EA0B2B-03B4-4E63-A021-AD429D9DDF62}"/>
          </ac:spMkLst>
        </pc:spChg>
        <pc:spChg chg="mod">
          <ac:chgData name="Gudiduri, Siddharth S" userId="S::sgudiduri3@gatech.edu::a0f5b94b-45ae-4b04-8fe9-3a761e77ce0b" providerId="AD" clId="Web-{269C1B5B-AE56-4108-9B9D-DDBA07286519}" dt="2022-07-04T16:53:47.934" v="93" actId="20577"/>
          <ac:spMkLst>
            <pc:docMk/>
            <pc:sldMk cId="1657553999" sldId="282"/>
            <ac:spMk id="5" creationId="{9D44A177-0877-4655-BA78-5765B071A96D}"/>
          </ac:spMkLst>
        </pc:spChg>
      </pc:sldChg>
      <pc:sldChg chg="addSp delSp modSp">
        <pc:chgData name="Gudiduri, Siddharth S" userId="S::sgudiduri3@gatech.edu::a0f5b94b-45ae-4b04-8fe9-3a761e77ce0b" providerId="AD" clId="Web-{269C1B5B-AE56-4108-9B9D-DDBA07286519}" dt="2022-07-04T17:01:31.407" v="105" actId="20577"/>
        <pc:sldMkLst>
          <pc:docMk/>
          <pc:sldMk cId="462503725" sldId="283"/>
        </pc:sldMkLst>
        <pc:spChg chg="mod">
          <ac:chgData name="Gudiduri, Siddharth S" userId="S::sgudiduri3@gatech.edu::a0f5b94b-45ae-4b04-8fe9-3a761e77ce0b" providerId="AD" clId="Web-{269C1B5B-AE56-4108-9B9D-DDBA07286519}" dt="2022-07-04T17:01:31.407" v="105" actId="20577"/>
          <ac:spMkLst>
            <pc:docMk/>
            <pc:sldMk cId="462503725" sldId="283"/>
            <ac:spMk id="2" creationId="{44EA0B2B-03B4-4E63-A021-AD429D9DDF62}"/>
          </ac:spMkLst>
        </pc:spChg>
        <pc:spChg chg="add del mod">
          <ac:chgData name="Gudiduri, Siddharth S" userId="S::sgudiduri3@gatech.edu::a0f5b94b-45ae-4b04-8fe9-3a761e77ce0b" providerId="AD" clId="Web-{269C1B5B-AE56-4108-9B9D-DDBA07286519}" dt="2022-07-04T16:37:59.739" v="7"/>
          <ac:spMkLst>
            <pc:docMk/>
            <pc:sldMk cId="462503725" sldId="283"/>
            <ac:spMk id="4" creationId="{C23AE6D6-EB84-382E-42DC-AB155AA73B54}"/>
          </ac:spMkLst>
        </pc:spChg>
        <pc:picChg chg="add mod ord">
          <ac:chgData name="Gudiduri, Siddharth S" userId="S::sgudiduri3@gatech.edu::a0f5b94b-45ae-4b04-8fe9-3a761e77ce0b" providerId="AD" clId="Web-{269C1B5B-AE56-4108-9B9D-DDBA07286519}" dt="2022-07-04T16:39:26.600" v="27" actId="14100"/>
          <ac:picMkLst>
            <pc:docMk/>
            <pc:sldMk cId="462503725" sldId="283"/>
            <ac:picMk id="5" creationId="{0E8816E4-6CE1-70CA-E6B1-92CB769A8912}"/>
          </ac:picMkLst>
        </pc:picChg>
        <pc:picChg chg="del">
          <ac:chgData name="Gudiduri, Siddharth S" userId="S::sgudiduri3@gatech.edu::a0f5b94b-45ae-4b04-8fe9-3a761e77ce0b" providerId="AD" clId="Web-{269C1B5B-AE56-4108-9B9D-DDBA07286519}" dt="2022-07-04T16:37:58.239" v="6"/>
          <ac:picMkLst>
            <pc:docMk/>
            <pc:sldMk cId="462503725" sldId="283"/>
            <ac:picMk id="6" creationId="{70E020C0-20CE-DE51-FE2F-FDEFE9D9415D}"/>
          </ac:picMkLst>
        </pc:picChg>
        <pc:picChg chg="add del mod">
          <ac:chgData name="Gudiduri, Siddharth S" userId="S::sgudiduri3@gatech.edu::a0f5b94b-45ae-4b04-8fe9-3a761e77ce0b" providerId="AD" clId="Web-{269C1B5B-AE56-4108-9B9D-DDBA07286519}" dt="2022-07-04T16:39:13.490" v="22"/>
          <ac:picMkLst>
            <pc:docMk/>
            <pc:sldMk cId="462503725" sldId="283"/>
            <ac:picMk id="8" creationId="{E468A999-530B-15C9-0E43-4B2E682D92CC}"/>
          </ac:picMkLst>
        </pc:picChg>
        <pc:picChg chg="add mod">
          <ac:chgData name="Gudiduri, Siddharth S" userId="S::sgudiduri3@gatech.edu::a0f5b94b-45ae-4b04-8fe9-3a761e77ce0b" providerId="AD" clId="Web-{269C1B5B-AE56-4108-9B9D-DDBA07286519}" dt="2022-07-04T16:39:35.600" v="29" actId="14100"/>
          <ac:picMkLst>
            <pc:docMk/>
            <pc:sldMk cId="462503725" sldId="283"/>
            <ac:picMk id="9" creationId="{ABA0FB85-1F67-2E51-DD15-A46E0EA5D6EF}"/>
          </ac:picMkLst>
        </pc:picChg>
      </pc:sldChg>
      <pc:sldChg chg="addSp delSp modSp add del replId">
        <pc:chgData name="Gudiduri, Siddharth S" userId="S::sgudiduri3@gatech.edu::a0f5b94b-45ae-4b04-8fe9-3a761e77ce0b" providerId="AD" clId="Web-{269C1B5B-AE56-4108-9B9D-DDBA07286519}" dt="2022-07-04T16:39:51.740" v="30"/>
        <pc:sldMkLst>
          <pc:docMk/>
          <pc:sldMk cId="209600496" sldId="284"/>
        </pc:sldMkLst>
        <pc:spChg chg="add del mod">
          <ac:chgData name="Gudiduri, Siddharth S" userId="S::sgudiduri3@gatech.edu::a0f5b94b-45ae-4b04-8fe9-3a761e77ce0b" providerId="AD" clId="Web-{269C1B5B-AE56-4108-9B9D-DDBA07286519}" dt="2022-07-04T16:37:28.521" v="2"/>
          <ac:spMkLst>
            <pc:docMk/>
            <pc:sldMk cId="209600496" sldId="284"/>
            <ac:spMk id="4" creationId="{D8B88227-9628-34A7-4D88-BE82C0C00F7E}"/>
          </ac:spMkLst>
        </pc:spChg>
        <pc:picChg chg="add mod ord">
          <ac:chgData name="Gudiduri, Siddharth S" userId="S::sgudiduri3@gatech.edu::a0f5b94b-45ae-4b04-8fe9-3a761e77ce0b" providerId="AD" clId="Web-{269C1B5B-AE56-4108-9B9D-DDBA07286519}" dt="2022-07-04T16:37:38.521" v="5" actId="14100"/>
          <ac:picMkLst>
            <pc:docMk/>
            <pc:sldMk cId="209600496" sldId="284"/>
            <ac:picMk id="5" creationId="{0DBDB626-A712-092C-5F55-F6367A2B375E}"/>
          </ac:picMkLst>
        </pc:picChg>
        <pc:picChg chg="del">
          <ac:chgData name="Gudiduri, Siddharth S" userId="S::sgudiduri3@gatech.edu::a0f5b94b-45ae-4b04-8fe9-3a761e77ce0b" providerId="AD" clId="Web-{269C1B5B-AE56-4108-9B9D-DDBA07286519}" dt="2022-07-04T16:37:27.536" v="1"/>
          <ac:picMkLst>
            <pc:docMk/>
            <pc:sldMk cId="209600496" sldId="284"/>
            <ac:picMk id="6" creationId="{70E020C0-20CE-DE51-FE2F-FDEFE9D9415D}"/>
          </ac:picMkLst>
        </pc:picChg>
      </pc:sldChg>
    </pc:docChg>
  </pc:docChgLst>
  <pc:docChgLst>
    <pc:chgData name="Thavamani Thenmozhi, Vignesh" userId="cf8c8d98-242e-44fb-ae1c-6649aae2c5bf" providerId="ADAL" clId="{FD6E4D39-2149-431B-8C6A-85D0B9404CCE}"/>
    <pc:docChg chg="undo custSel addSld modSld">
      <pc:chgData name="Thavamani Thenmozhi, Vignesh" userId="cf8c8d98-242e-44fb-ae1c-6649aae2c5bf" providerId="ADAL" clId="{FD6E4D39-2149-431B-8C6A-85D0B9404CCE}" dt="2022-07-04T16:30:48.928" v="744"/>
      <pc:docMkLst>
        <pc:docMk/>
      </pc:docMkLst>
      <pc:sldChg chg="modSp mod addCm">
        <pc:chgData name="Thavamani Thenmozhi, Vignesh" userId="cf8c8d98-242e-44fb-ae1c-6649aae2c5bf" providerId="ADAL" clId="{FD6E4D39-2149-431B-8C6A-85D0B9404CCE}" dt="2022-07-04T10:22:09.691" v="84" actId="12"/>
        <pc:sldMkLst>
          <pc:docMk/>
          <pc:sldMk cId="2789775945" sldId="256"/>
        </pc:sldMkLst>
        <pc:spChg chg="mod">
          <ac:chgData name="Thavamani Thenmozhi, Vignesh" userId="cf8c8d98-242e-44fb-ae1c-6649aae2c5bf" providerId="ADAL" clId="{FD6E4D39-2149-431B-8C6A-85D0B9404CCE}" dt="2022-07-04T10:10:02.561" v="58" actId="20577"/>
          <ac:spMkLst>
            <pc:docMk/>
            <pc:sldMk cId="2789775945" sldId="256"/>
            <ac:spMk id="2" creationId="{9C0E95FB-AFDA-C24E-BDC1-87184FFF62A0}"/>
          </ac:spMkLst>
        </pc:spChg>
        <pc:spChg chg="mod">
          <ac:chgData name="Thavamani Thenmozhi, Vignesh" userId="cf8c8d98-242e-44fb-ae1c-6649aae2c5bf" providerId="ADAL" clId="{FD6E4D39-2149-431B-8C6A-85D0B9404CCE}" dt="2022-07-04T10:22:09.691" v="84" actId="12"/>
          <ac:spMkLst>
            <pc:docMk/>
            <pc:sldMk cId="2789775945" sldId="256"/>
            <ac:spMk id="3" creationId="{B7E66134-3B68-CA46-9583-81F439EB81A2}"/>
          </ac:spMkLst>
        </pc:spChg>
      </pc:sldChg>
      <pc:sldChg chg="addCm">
        <pc:chgData name="Thavamani Thenmozhi, Vignesh" userId="cf8c8d98-242e-44fb-ae1c-6649aae2c5bf" providerId="ADAL" clId="{FD6E4D39-2149-431B-8C6A-85D0B9404CCE}" dt="2022-07-04T10:25:40.470" v="85"/>
        <pc:sldMkLst>
          <pc:docMk/>
          <pc:sldMk cId="2016116046" sldId="257"/>
        </pc:sldMkLst>
      </pc:sldChg>
      <pc:sldChg chg="addSp delSp modSp new mod modClrScheme addCm chgLayout">
        <pc:chgData name="Thavamani Thenmozhi, Vignesh" userId="cf8c8d98-242e-44fb-ae1c-6649aae2c5bf" providerId="ADAL" clId="{FD6E4D39-2149-431B-8C6A-85D0B9404CCE}" dt="2022-07-04T16:30:48.928" v="744"/>
        <pc:sldMkLst>
          <pc:docMk/>
          <pc:sldMk cId="2016636620" sldId="278"/>
        </pc:sldMkLst>
        <pc:spChg chg="del">
          <ac:chgData name="Thavamani Thenmozhi, Vignesh" userId="cf8c8d98-242e-44fb-ae1c-6649aae2c5bf" providerId="ADAL" clId="{FD6E4D39-2149-431B-8C6A-85D0B9404CCE}" dt="2022-07-04T10:30:21.395" v="87" actId="700"/>
          <ac:spMkLst>
            <pc:docMk/>
            <pc:sldMk cId="2016636620" sldId="278"/>
            <ac:spMk id="2" creationId="{9960DC6A-A4D6-0BD2-3CE1-C3B7F1700FAE}"/>
          </ac:spMkLst>
        </pc:spChg>
        <pc:spChg chg="del">
          <ac:chgData name="Thavamani Thenmozhi, Vignesh" userId="cf8c8d98-242e-44fb-ae1c-6649aae2c5bf" providerId="ADAL" clId="{FD6E4D39-2149-431B-8C6A-85D0B9404CCE}" dt="2022-07-04T10:30:21.395" v="87" actId="700"/>
          <ac:spMkLst>
            <pc:docMk/>
            <pc:sldMk cId="2016636620" sldId="278"/>
            <ac:spMk id="3" creationId="{3D32D171-CAAA-4A01-26B4-689E0218AA57}"/>
          </ac:spMkLst>
        </pc:spChg>
        <pc:spChg chg="del">
          <ac:chgData name="Thavamani Thenmozhi, Vignesh" userId="cf8c8d98-242e-44fb-ae1c-6649aae2c5bf" providerId="ADAL" clId="{FD6E4D39-2149-431B-8C6A-85D0B9404CCE}" dt="2022-07-04T10:30:21.395" v="87" actId="700"/>
          <ac:spMkLst>
            <pc:docMk/>
            <pc:sldMk cId="2016636620" sldId="278"/>
            <ac:spMk id="4" creationId="{37FEDB2F-648D-25D3-E9D4-D8F735BFC6D5}"/>
          </ac:spMkLst>
        </pc:spChg>
        <pc:spChg chg="add mod">
          <ac:chgData name="Thavamani Thenmozhi, Vignesh" userId="cf8c8d98-242e-44fb-ae1c-6649aae2c5bf" providerId="ADAL" clId="{FD6E4D39-2149-431B-8C6A-85D0B9404CCE}" dt="2022-07-04T10:30:30.201" v="88" actId="700"/>
          <ac:spMkLst>
            <pc:docMk/>
            <pc:sldMk cId="2016636620" sldId="278"/>
            <ac:spMk id="5" creationId="{84DDB27C-3AE9-AD0B-A197-844025CF17A9}"/>
          </ac:spMkLst>
        </pc:spChg>
        <pc:spChg chg="add mod">
          <ac:chgData name="Thavamani Thenmozhi, Vignesh" userId="cf8c8d98-242e-44fb-ae1c-6649aae2c5bf" providerId="ADAL" clId="{FD6E4D39-2149-431B-8C6A-85D0B9404CCE}" dt="2022-07-04T11:29:02.053" v="743" actId="20577"/>
          <ac:spMkLst>
            <pc:docMk/>
            <pc:sldMk cId="2016636620" sldId="278"/>
            <ac:spMk id="6" creationId="{5350DB11-C460-0D8C-8061-ED1F34442B4B}"/>
          </ac:spMkLst>
        </pc:spChg>
      </pc:sldChg>
    </pc:docChg>
  </pc:docChgLst>
  <pc:docChgLst>
    <pc:chgData name="Gudiduri, Siddharth S" userId="S::sgudiduri3@gatech.edu::a0f5b94b-45ae-4b04-8fe9-3a761e77ce0b" providerId="AD" clId="Web-{2F6F71CA-4B7E-407E-ADB4-00688785FAF9}"/>
    <pc:docChg chg="modSld">
      <pc:chgData name="Gudiduri, Siddharth S" userId="S::sgudiduri3@gatech.edu::a0f5b94b-45ae-4b04-8fe9-3a761e77ce0b" providerId="AD" clId="Web-{2F6F71CA-4B7E-407E-ADB4-00688785FAF9}" dt="2022-07-04T02:56:45.219" v="3" actId="20577"/>
      <pc:docMkLst>
        <pc:docMk/>
      </pc:docMkLst>
      <pc:sldChg chg="modSp">
        <pc:chgData name="Gudiduri, Siddharth S" userId="S::sgudiduri3@gatech.edu::a0f5b94b-45ae-4b04-8fe9-3a761e77ce0b" providerId="AD" clId="Web-{2F6F71CA-4B7E-407E-ADB4-00688785FAF9}" dt="2022-07-04T02:56:16.360" v="0" actId="14100"/>
        <pc:sldMkLst>
          <pc:docMk/>
          <pc:sldMk cId="324798631" sldId="259"/>
        </pc:sldMkLst>
        <pc:picChg chg="mod">
          <ac:chgData name="Gudiduri, Siddharth S" userId="S::sgudiduri3@gatech.edu::a0f5b94b-45ae-4b04-8fe9-3a761e77ce0b" providerId="AD" clId="Web-{2F6F71CA-4B7E-407E-ADB4-00688785FAF9}" dt="2022-07-04T02:56:16.360" v="0" actId="14100"/>
          <ac:picMkLst>
            <pc:docMk/>
            <pc:sldMk cId="324798631" sldId="259"/>
            <ac:picMk id="8" creationId="{B09194F9-95DD-4C2C-80D7-6A5227AEA0CF}"/>
          </ac:picMkLst>
        </pc:picChg>
      </pc:sldChg>
      <pc:sldChg chg="modSp">
        <pc:chgData name="Gudiduri, Siddharth S" userId="S::sgudiduri3@gatech.edu::a0f5b94b-45ae-4b04-8fe9-3a761e77ce0b" providerId="AD" clId="Web-{2F6F71CA-4B7E-407E-ADB4-00688785FAF9}" dt="2022-07-04T02:56:45.219" v="3" actId="20577"/>
        <pc:sldMkLst>
          <pc:docMk/>
          <pc:sldMk cId="1496744367" sldId="260"/>
        </pc:sldMkLst>
        <pc:spChg chg="mod">
          <ac:chgData name="Gudiduri, Siddharth S" userId="S::sgudiduri3@gatech.edu::a0f5b94b-45ae-4b04-8fe9-3a761e77ce0b" providerId="AD" clId="Web-{2F6F71CA-4B7E-407E-ADB4-00688785FAF9}" dt="2022-07-04T02:56:45.219" v="3" actId="20577"/>
          <ac:spMkLst>
            <pc:docMk/>
            <pc:sldMk cId="1496744367" sldId="260"/>
            <ac:spMk id="3" creationId="{4DCFF98A-C3B7-4F97-8283-63F6885A666C}"/>
          </ac:spMkLst>
        </pc:spChg>
      </pc:sldChg>
    </pc:docChg>
  </pc:docChgLst>
  <pc:docChgLst>
    <pc:chgData name="Gudiduri, Siddharth S" userId="S::sgudiduri3@gatech.edu::a0f5b94b-45ae-4b04-8fe9-3a761e77ce0b" providerId="AD" clId="Web-{B6940754-4FA6-4A8C-BF0D-4123C1AA9FE2}"/>
    <pc:docChg chg="mod addSld modSld sldOrd">
      <pc:chgData name="Gudiduri, Siddharth S" userId="S::sgudiduri3@gatech.edu::a0f5b94b-45ae-4b04-8fe9-3a761e77ce0b" providerId="AD" clId="Web-{B6940754-4FA6-4A8C-BF0D-4123C1AA9FE2}" dt="2022-07-04T16:11:31.228" v="2285" actId="14100"/>
      <pc:docMkLst>
        <pc:docMk/>
      </pc:docMkLst>
      <pc:sldChg chg="modCm">
        <pc:chgData name="Gudiduri, Siddharth S" userId="S::sgudiduri3@gatech.edu::a0f5b94b-45ae-4b04-8fe9-3a761e77ce0b" providerId="AD" clId="Web-{B6940754-4FA6-4A8C-BF0D-4123C1AA9FE2}" dt="2022-07-04T16:08:54.228" v="2263"/>
        <pc:sldMkLst>
          <pc:docMk/>
          <pc:sldMk cId="2016116046" sldId="257"/>
        </pc:sldMkLst>
      </pc:sldChg>
      <pc:sldChg chg="modSp">
        <pc:chgData name="Gudiduri, Siddharth S" userId="S::sgudiduri3@gatech.edu::a0f5b94b-45ae-4b04-8fe9-3a761e77ce0b" providerId="AD" clId="Web-{B6940754-4FA6-4A8C-BF0D-4123C1AA9FE2}" dt="2022-07-04T16:06:55.899" v="2254" actId="20577"/>
        <pc:sldMkLst>
          <pc:docMk/>
          <pc:sldMk cId="4201212122" sldId="258"/>
        </pc:sldMkLst>
        <pc:spChg chg="mod">
          <ac:chgData name="Gudiduri, Siddharth S" userId="S::sgudiduri3@gatech.edu::a0f5b94b-45ae-4b04-8fe9-3a761e77ce0b" providerId="AD" clId="Web-{B6940754-4FA6-4A8C-BF0D-4123C1AA9FE2}" dt="2022-07-04T16:06:55.899" v="2254" actId="20577"/>
          <ac:spMkLst>
            <pc:docMk/>
            <pc:sldMk cId="4201212122" sldId="258"/>
            <ac:spMk id="6" creationId="{64921231-F76F-9C4D-85F8-96525AB6710F}"/>
          </ac:spMkLst>
        </pc:spChg>
      </pc:sldChg>
      <pc:sldChg chg="modSp">
        <pc:chgData name="Gudiduri, Siddharth S" userId="S::sgudiduri3@gatech.edu::a0f5b94b-45ae-4b04-8fe9-3a761e77ce0b" providerId="AD" clId="Web-{B6940754-4FA6-4A8C-BF0D-4123C1AA9FE2}" dt="2022-07-04T16:11:31.228" v="2285" actId="14100"/>
        <pc:sldMkLst>
          <pc:docMk/>
          <pc:sldMk cId="324798631" sldId="259"/>
        </pc:sldMkLst>
        <pc:spChg chg="mod">
          <ac:chgData name="Gudiduri, Siddharth S" userId="S::sgudiduri3@gatech.edu::a0f5b94b-45ae-4b04-8fe9-3a761e77ce0b" providerId="AD" clId="Web-{B6940754-4FA6-4A8C-BF0D-4123C1AA9FE2}" dt="2022-07-04T16:11:10.353" v="2282" actId="20577"/>
          <ac:spMkLst>
            <pc:docMk/>
            <pc:sldMk cId="324798631" sldId="259"/>
            <ac:spMk id="3" creationId="{4DCFF98A-C3B7-4F97-8283-63F6885A666C}"/>
          </ac:spMkLst>
        </pc:spChg>
        <pc:picChg chg="mod">
          <ac:chgData name="Gudiduri, Siddharth S" userId="S::sgudiduri3@gatech.edu::a0f5b94b-45ae-4b04-8fe9-3a761e77ce0b" providerId="AD" clId="Web-{B6940754-4FA6-4A8C-BF0D-4123C1AA9FE2}" dt="2022-07-04T16:11:31.228" v="2285" actId="14100"/>
          <ac:picMkLst>
            <pc:docMk/>
            <pc:sldMk cId="324798631" sldId="259"/>
            <ac:picMk id="8" creationId="{B09194F9-95DD-4C2C-80D7-6A5227AEA0CF}"/>
          </ac:picMkLst>
        </pc:picChg>
      </pc:sldChg>
      <pc:sldChg chg="modSp">
        <pc:chgData name="Gudiduri, Siddharth S" userId="S::sgudiduri3@gatech.edu::a0f5b94b-45ae-4b04-8fe9-3a761e77ce0b" providerId="AD" clId="Web-{B6940754-4FA6-4A8C-BF0D-4123C1AA9FE2}" dt="2022-07-04T15:10:33.577" v="21" actId="20577"/>
        <pc:sldMkLst>
          <pc:docMk/>
          <pc:sldMk cId="1496744367" sldId="260"/>
        </pc:sldMkLst>
        <pc:spChg chg="mod">
          <ac:chgData name="Gudiduri, Siddharth S" userId="S::sgudiduri3@gatech.edu::a0f5b94b-45ae-4b04-8fe9-3a761e77ce0b" providerId="AD" clId="Web-{B6940754-4FA6-4A8C-BF0D-4123C1AA9FE2}" dt="2022-07-04T15:10:33.577" v="21" actId="20577"/>
          <ac:spMkLst>
            <pc:docMk/>
            <pc:sldMk cId="1496744367" sldId="260"/>
            <ac:spMk id="3" creationId="{4DCFF98A-C3B7-4F97-8283-63F6885A666C}"/>
          </ac:spMkLst>
        </pc:spChg>
      </pc:sldChg>
      <pc:sldChg chg="modSp">
        <pc:chgData name="Gudiduri, Siddharth S" userId="S::sgudiduri3@gatech.edu::a0f5b94b-45ae-4b04-8fe9-3a761e77ce0b" providerId="AD" clId="Web-{B6940754-4FA6-4A8C-BF0D-4123C1AA9FE2}" dt="2022-07-04T15:10:50.608" v="24" actId="20577"/>
        <pc:sldMkLst>
          <pc:docMk/>
          <pc:sldMk cId="481871767" sldId="262"/>
        </pc:sldMkLst>
        <pc:spChg chg="mod">
          <ac:chgData name="Gudiduri, Siddharth S" userId="S::sgudiduri3@gatech.edu::a0f5b94b-45ae-4b04-8fe9-3a761e77ce0b" providerId="AD" clId="Web-{B6940754-4FA6-4A8C-BF0D-4123C1AA9FE2}" dt="2022-07-04T15:10:50.608" v="24" actId="20577"/>
          <ac:spMkLst>
            <pc:docMk/>
            <pc:sldMk cId="481871767" sldId="262"/>
            <ac:spMk id="5" creationId="{9D44A177-0877-4655-BA78-5765B071A96D}"/>
          </ac:spMkLst>
        </pc:spChg>
      </pc:sldChg>
      <pc:sldChg chg="modSp ord">
        <pc:chgData name="Gudiduri, Siddharth S" userId="S::sgudiduri3@gatech.edu::a0f5b94b-45ae-4b04-8fe9-3a761e77ce0b" providerId="AD" clId="Web-{B6940754-4FA6-4A8C-BF0D-4123C1AA9FE2}" dt="2022-07-04T15:55:38.866" v="1638" actId="20577"/>
        <pc:sldMkLst>
          <pc:docMk/>
          <pc:sldMk cId="2350835995" sldId="263"/>
        </pc:sldMkLst>
        <pc:spChg chg="mod">
          <ac:chgData name="Gudiduri, Siddharth S" userId="S::sgudiduri3@gatech.edu::a0f5b94b-45ae-4b04-8fe9-3a761e77ce0b" providerId="AD" clId="Web-{B6940754-4FA6-4A8C-BF0D-4123C1AA9FE2}" dt="2022-07-04T15:55:38.866" v="1638" actId="20577"/>
          <ac:spMkLst>
            <pc:docMk/>
            <pc:sldMk cId="2350835995" sldId="263"/>
            <ac:spMk id="2" creationId="{44EA0B2B-03B4-4E63-A021-AD429D9DDF62}"/>
          </ac:spMkLst>
        </pc:spChg>
      </pc:sldChg>
      <pc:sldChg chg="addSp delSp modSp mod modClrScheme chgLayout">
        <pc:chgData name="Gudiduri, Siddharth S" userId="S::sgudiduri3@gatech.edu::a0f5b94b-45ae-4b04-8fe9-3a761e77ce0b" providerId="AD" clId="Web-{B6940754-4FA6-4A8C-BF0D-4123C1AA9FE2}" dt="2022-07-04T16:10:12.665" v="2277" actId="20577"/>
        <pc:sldMkLst>
          <pc:docMk/>
          <pc:sldMk cId="670926057" sldId="264"/>
        </pc:sldMkLst>
        <pc:spChg chg="mod">
          <ac:chgData name="Gudiduri, Siddharth S" userId="S::sgudiduri3@gatech.edu::a0f5b94b-45ae-4b04-8fe9-3a761e77ce0b" providerId="AD" clId="Web-{B6940754-4FA6-4A8C-BF0D-4123C1AA9FE2}" dt="2022-07-04T16:09:21.775" v="2266" actId="14100"/>
          <ac:spMkLst>
            <pc:docMk/>
            <pc:sldMk cId="670926057" sldId="264"/>
            <ac:spMk id="2" creationId="{44EA0B2B-03B4-4E63-A021-AD429D9DDF62}"/>
          </ac:spMkLst>
        </pc:spChg>
        <pc:spChg chg="add del">
          <ac:chgData name="Gudiduri, Siddharth S" userId="S::sgudiduri3@gatech.edu::a0f5b94b-45ae-4b04-8fe9-3a761e77ce0b" providerId="AD" clId="Web-{B6940754-4FA6-4A8C-BF0D-4123C1AA9FE2}" dt="2022-07-04T16:09:36.368" v="2269"/>
          <ac:spMkLst>
            <pc:docMk/>
            <pc:sldMk cId="670926057" sldId="264"/>
            <ac:spMk id="3" creationId="{DB0CA9DD-D0A9-F368-4187-8890F710CCF9}"/>
          </ac:spMkLst>
        </pc:spChg>
        <pc:spChg chg="mod ord">
          <ac:chgData name="Gudiduri, Siddharth S" userId="S::sgudiduri3@gatech.edu::a0f5b94b-45ae-4b04-8fe9-3a761e77ce0b" providerId="AD" clId="Web-{B6940754-4FA6-4A8C-BF0D-4123C1AA9FE2}" dt="2022-07-04T16:10:12.665" v="2277" actId="20577"/>
          <ac:spMkLst>
            <pc:docMk/>
            <pc:sldMk cId="670926057" sldId="264"/>
            <ac:spMk id="5" creationId="{9D44A177-0877-4655-BA78-5765B071A96D}"/>
          </ac:spMkLst>
        </pc:spChg>
        <pc:picChg chg="add del mod">
          <ac:chgData name="Gudiduri, Siddharth S" userId="S::sgudiduri3@gatech.edu::a0f5b94b-45ae-4b04-8fe9-3a761e77ce0b" providerId="AD" clId="Web-{B6940754-4FA6-4A8C-BF0D-4123C1AA9FE2}" dt="2022-07-04T16:09:40.494" v="2270" actId="1076"/>
          <ac:picMkLst>
            <pc:docMk/>
            <pc:sldMk cId="670926057" sldId="264"/>
            <ac:picMk id="7" creationId="{1A1AF15B-5E80-282F-F036-2CE32245E60E}"/>
          </ac:picMkLst>
        </pc:picChg>
      </pc:sldChg>
      <pc:sldChg chg="addSp delSp modSp">
        <pc:chgData name="Gudiduri, Siddharth S" userId="S::sgudiduri3@gatech.edu::a0f5b94b-45ae-4b04-8fe9-3a761e77ce0b" providerId="AD" clId="Web-{B6940754-4FA6-4A8C-BF0D-4123C1AA9FE2}" dt="2022-07-04T15:27:51.925" v="589" actId="20577"/>
        <pc:sldMkLst>
          <pc:docMk/>
          <pc:sldMk cId="2358420654" sldId="265"/>
        </pc:sldMkLst>
        <pc:spChg chg="mod">
          <ac:chgData name="Gudiduri, Siddharth S" userId="S::sgudiduri3@gatech.edu::a0f5b94b-45ae-4b04-8fe9-3a761e77ce0b" providerId="AD" clId="Web-{B6940754-4FA6-4A8C-BF0D-4123C1AA9FE2}" dt="2022-07-04T15:27:51.925" v="589" actId="20577"/>
          <ac:spMkLst>
            <pc:docMk/>
            <pc:sldMk cId="2358420654" sldId="265"/>
            <ac:spMk id="2" creationId="{44EA0B2B-03B4-4E63-A021-AD429D9DDF62}"/>
          </ac:spMkLst>
        </pc:spChg>
        <pc:spChg chg="add del">
          <ac:chgData name="Gudiduri, Siddharth S" userId="S::sgudiduri3@gatech.edu::a0f5b94b-45ae-4b04-8fe9-3a761e77ce0b" providerId="AD" clId="Web-{B6940754-4FA6-4A8C-BF0D-4123C1AA9FE2}" dt="2022-07-04T15:20:30.939" v="242"/>
          <ac:spMkLst>
            <pc:docMk/>
            <pc:sldMk cId="2358420654" sldId="265"/>
            <ac:spMk id="4" creationId="{5599B780-2B0F-0B59-B723-5DCFB2A9C2AF}"/>
          </ac:spMkLst>
        </pc:spChg>
        <pc:spChg chg="del mod">
          <ac:chgData name="Gudiduri, Siddharth S" userId="S::sgudiduri3@gatech.edu::a0f5b94b-45ae-4b04-8fe9-3a761e77ce0b" providerId="AD" clId="Web-{B6940754-4FA6-4A8C-BF0D-4123C1AA9FE2}" dt="2022-07-04T15:18:32.375" v="27"/>
          <ac:spMkLst>
            <pc:docMk/>
            <pc:sldMk cId="2358420654" sldId="265"/>
            <ac:spMk id="5" creationId="{9D44A177-0877-4655-BA78-5765B071A96D}"/>
          </ac:spMkLst>
        </pc:spChg>
        <pc:graphicFrameChg chg="add mod ord modGraphic">
          <ac:chgData name="Gudiduri, Siddharth S" userId="S::sgudiduri3@gatech.edu::a0f5b94b-45ae-4b04-8fe9-3a761e77ce0b" providerId="AD" clId="Web-{B6940754-4FA6-4A8C-BF0D-4123C1AA9FE2}" dt="2022-07-04T15:27:24.674" v="574"/>
          <ac:graphicFrameMkLst>
            <pc:docMk/>
            <pc:sldMk cId="2358420654" sldId="265"/>
            <ac:graphicFrameMk id="3" creationId="{7C5E477A-71F8-90B3-177F-22D77167566A}"/>
          </ac:graphicFrameMkLst>
        </pc:graphicFrameChg>
      </pc:sldChg>
      <pc:sldChg chg="modSp">
        <pc:chgData name="Gudiduri, Siddharth S" userId="S::sgudiduri3@gatech.edu::a0f5b94b-45ae-4b04-8fe9-3a761e77ce0b" providerId="AD" clId="Web-{B6940754-4FA6-4A8C-BF0D-4123C1AA9FE2}" dt="2022-07-04T15:10:54.108" v="25" actId="20577"/>
        <pc:sldMkLst>
          <pc:docMk/>
          <pc:sldMk cId="2485921592" sldId="267"/>
        </pc:sldMkLst>
        <pc:spChg chg="mod">
          <ac:chgData name="Gudiduri, Siddharth S" userId="S::sgudiduri3@gatech.edu::a0f5b94b-45ae-4b04-8fe9-3a761e77ce0b" providerId="AD" clId="Web-{B6940754-4FA6-4A8C-BF0D-4123C1AA9FE2}" dt="2022-07-04T15:10:54.108" v="25" actId="20577"/>
          <ac:spMkLst>
            <pc:docMk/>
            <pc:sldMk cId="2485921592" sldId="267"/>
            <ac:spMk id="2" creationId="{44EA0B2B-03B4-4E63-A021-AD429D9DDF62}"/>
          </ac:spMkLst>
        </pc:spChg>
      </pc:sldChg>
      <pc:sldChg chg="ord">
        <pc:chgData name="Gudiduri, Siddharth S" userId="S::sgudiduri3@gatech.edu::a0f5b94b-45ae-4b04-8fe9-3a761e77ce0b" providerId="AD" clId="Web-{B6940754-4FA6-4A8C-BF0D-4123C1AA9FE2}" dt="2022-07-04T16:06:40.399" v="2252"/>
        <pc:sldMkLst>
          <pc:docMk/>
          <pc:sldMk cId="469689378" sldId="277"/>
        </pc:sldMkLst>
      </pc:sldChg>
      <pc:sldChg chg="modSp">
        <pc:chgData name="Gudiduri, Siddharth S" userId="S::sgudiduri3@gatech.edu::a0f5b94b-45ae-4b04-8fe9-3a761e77ce0b" providerId="AD" clId="Web-{B6940754-4FA6-4A8C-BF0D-4123C1AA9FE2}" dt="2022-07-04T15:09:01.202" v="20" actId="20577"/>
        <pc:sldMkLst>
          <pc:docMk/>
          <pc:sldMk cId="2016636620" sldId="278"/>
        </pc:sldMkLst>
        <pc:spChg chg="mod">
          <ac:chgData name="Gudiduri, Siddharth S" userId="S::sgudiduri3@gatech.edu::a0f5b94b-45ae-4b04-8fe9-3a761e77ce0b" providerId="AD" clId="Web-{B6940754-4FA6-4A8C-BF0D-4123C1AA9FE2}" dt="2022-07-04T15:09:01.202" v="20" actId="20577"/>
          <ac:spMkLst>
            <pc:docMk/>
            <pc:sldMk cId="2016636620" sldId="278"/>
            <ac:spMk id="5" creationId="{84DDB27C-3AE9-AD0B-A197-844025CF17A9}"/>
          </ac:spMkLst>
        </pc:spChg>
      </pc:sldChg>
      <pc:sldChg chg="modSp add replId">
        <pc:chgData name="Gudiduri, Siddharth S" userId="S::sgudiduri3@gatech.edu::a0f5b94b-45ae-4b04-8fe9-3a761e77ce0b" providerId="AD" clId="Web-{B6940754-4FA6-4A8C-BF0D-4123C1AA9FE2}" dt="2022-07-04T16:03:37.289" v="2241"/>
        <pc:sldMkLst>
          <pc:docMk/>
          <pc:sldMk cId="760034914" sldId="279"/>
        </pc:sldMkLst>
        <pc:spChg chg="mod">
          <ac:chgData name="Gudiduri, Siddharth S" userId="S::sgudiduri3@gatech.edu::a0f5b94b-45ae-4b04-8fe9-3a761e77ce0b" providerId="AD" clId="Web-{B6940754-4FA6-4A8C-BF0D-4123C1AA9FE2}" dt="2022-07-04T15:30:10.628" v="617" actId="20577"/>
          <ac:spMkLst>
            <pc:docMk/>
            <pc:sldMk cId="760034914" sldId="279"/>
            <ac:spMk id="2" creationId="{44EA0B2B-03B4-4E63-A021-AD429D9DDF62}"/>
          </ac:spMkLst>
        </pc:spChg>
        <pc:graphicFrameChg chg="mod modGraphic">
          <ac:chgData name="Gudiduri, Siddharth S" userId="S::sgudiduri3@gatech.edu::a0f5b94b-45ae-4b04-8fe9-3a761e77ce0b" providerId="AD" clId="Web-{B6940754-4FA6-4A8C-BF0D-4123C1AA9FE2}" dt="2022-07-04T16:03:37.289" v="2241"/>
          <ac:graphicFrameMkLst>
            <pc:docMk/>
            <pc:sldMk cId="760034914" sldId="279"/>
            <ac:graphicFrameMk id="3" creationId="{7C5E477A-71F8-90B3-177F-22D77167566A}"/>
          </ac:graphicFrameMkLst>
        </pc:graphicFrameChg>
      </pc:sldChg>
      <pc:sldChg chg="addSp delSp modSp add replId">
        <pc:chgData name="Gudiduri, Siddharth S" userId="S::sgudiduri3@gatech.edu::a0f5b94b-45ae-4b04-8fe9-3a761e77ce0b" providerId="AD" clId="Web-{B6940754-4FA6-4A8C-BF0D-4123C1AA9FE2}" dt="2022-07-04T15:56:34.491" v="1753" actId="20577"/>
        <pc:sldMkLst>
          <pc:docMk/>
          <pc:sldMk cId="3715123270" sldId="280"/>
        </pc:sldMkLst>
        <pc:spChg chg="mod">
          <ac:chgData name="Gudiduri, Siddharth S" userId="S::sgudiduri3@gatech.edu::a0f5b94b-45ae-4b04-8fe9-3a761e77ce0b" providerId="AD" clId="Web-{B6940754-4FA6-4A8C-BF0D-4123C1AA9FE2}" dt="2022-07-04T15:56:34.491" v="1753" actId="20577"/>
          <ac:spMkLst>
            <pc:docMk/>
            <pc:sldMk cId="3715123270" sldId="280"/>
            <ac:spMk id="2" creationId="{44EA0B2B-03B4-4E63-A021-AD429D9DDF62}"/>
          </ac:spMkLst>
        </pc:spChg>
        <pc:spChg chg="mod">
          <ac:chgData name="Gudiduri, Siddharth S" userId="S::sgudiduri3@gatech.edu::a0f5b94b-45ae-4b04-8fe9-3a761e77ce0b" providerId="AD" clId="Web-{B6940754-4FA6-4A8C-BF0D-4123C1AA9FE2}" dt="2022-07-04T15:51:47.553" v="1430" actId="20577"/>
          <ac:spMkLst>
            <pc:docMk/>
            <pc:sldMk cId="3715123270" sldId="280"/>
            <ac:spMk id="5" creationId="{9D44A177-0877-4655-BA78-5765B071A96D}"/>
          </ac:spMkLst>
        </pc:spChg>
        <pc:picChg chg="add del mod">
          <ac:chgData name="Gudiduri, Siddharth S" userId="S::sgudiduri3@gatech.edu::a0f5b94b-45ae-4b04-8fe9-3a761e77ce0b" providerId="AD" clId="Web-{B6940754-4FA6-4A8C-BF0D-4123C1AA9FE2}" dt="2022-07-04T15:49:54.006" v="1329"/>
          <ac:picMkLst>
            <pc:docMk/>
            <pc:sldMk cId="3715123270" sldId="280"/>
            <ac:picMk id="3" creationId="{DFAC3732-DEA8-503A-312B-899CBCE20F2A}"/>
          </ac:picMkLst>
        </pc:picChg>
        <pc:picChg chg="add mod">
          <ac:chgData name="Gudiduri, Siddharth S" userId="S::sgudiduri3@gatech.edu::a0f5b94b-45ae-4b04-8fe9-3a761e77ce0b" providerId="AD" clId="Web-{B6940754-4FA6-4A8C-BF0D-4123C1AA9FE2}" dt="2022-07-04T15:51:23.631" v="1409" actId="14100"/>
          <ac:picMkLst>
            <pc:docMk/>
            <pc:sldMk cId="3715123270" sldId="280"/>
            <ac:picMk id="4" creationId="{72910E89-6010-F180-4851-2900EA879ED7}"/>
          </ac:picMkLst>
        </pc:picChg>
        <pc:picChg chg="add del mod">
          <ac:chgData name="Gudiduri, Siddharth S" userId="S::sgudiduri3@gatech.edu::a0f5b94b-45ae-4b04-8fe9-3a761e77ce0b" providerId="AD" clId="Web-{B6940754-4FA6-4A8C-BF0D-4123C1AA9FE2}" dt="2022-07-04T15:56:16.210" v="1689"/>
          <ac:picMkLst>
            <pc:docMk/>
            <pc:sldMk cId="3715123270" sldId="280"/>
            <ac:picMk id="6" creationId="{1538AEEE-B186-AB11-FD6F-FEAFD6DAD4AA}"/>
          </ac:picMkLst>
        </pc:picChg>
      </pc:sldChg>
      <pc:sldChg chg="addSp delSp modSp add ord replId">
        <pc:chgData name="Gudiduri, Siddharth S" userId="S::sgudiduri3@gatech.edu::a0f5b94b-45ae-4b04-8fe9-3a761e77ce0b" providerId="AD" clId="Web-{B6940754-4FA6-4A8C-BF0D-4123C1AA9FE2}" dt="2022-07-04T16:05:37.915" v="2246" actId="20577"/>
        <pc:sldMkLst>
          <pc:docMk/>
          <pc:sldMk cId="858492523" sldId="281"/>
        </pc:sldMkLst>
        <pc:spChg chg="mod">
          <ac:chgData name="Gudiduri, Siddharth S" userId="S::sgudiduri3@gatech.edu::a0f5b94b-45ae-4b04-8fe9-3a761e77ce0b" providerId="AD" clId="Web-{B6940754-4FA6-4A8C-BF0D-4123C1AA9FE2}" dt="2022-07-04T15:56:53.304" v="1796" actId="20577"/>
          <ac:spMkLst>
            <pc:docMk/>
            <pc:sldMk cId="858492523" sldId="281"/>
            <ac:spMk id="2" creationId="{44EA0B2B-03B4-4E63-A021-AD429D9DDF62}"/>
          </ac:spMkLst>
        </pc:spChg>
        <pc:spChg chg="mod">
          <ac:chgData name="Gudiduri, Siddharth S" userId="S::sgudiduri3@gatech.edu::a0f5b94b-45ae-4b04-8fe9-3a761e77ce0b" providerId="AD" clId="Web-{B6940754-4FA6-4A8C-BF0D-4123C1AA9FE2}" dt="2022-07-04T15:54:55.132" v="1627" actId="20577"/>
          <ac:spMkLst>
            <pc:docMk/>
            <pc:sldMk cId="858492523" sldId="281"/>
            <ac:spMk id="5" creationId="{9D44A177-0877-4655-BA78-5765B071A96D}"/>
          </ac:spMkLst>
        </pc:spChg>
        <pc:spChg chg="add mod">
          <ac:chgData name="Gudiduri, Siddharth S" userId="S::sgudiduri3@gatech.edu::a0f5b94b-45ae-4b04-8fe9-3a761e77ce0b" providerId="AD" clId="Web-{B6940754-4FA6-4A8C-BF0D-4123C1AA9FE2}" dt="2022-07-04T16:05:37.915" v="2246" actId="20577"/>
          <ac:spMkLst>
            <pc:docMk/>
            <pc:sldMk cId="858492523" sldId="281"/>
            <ac:spMk id="7" creationId="{F1D7AA91-4E03-4DFB-B0E1-8441E3F0EBE0}"/>
          </ac:spMkLst>
        </pc:spChg>
        <pc:picChg chg="add del mod">
          <ac:chgData name="Gudiduri, Siddharth S" userId="S::sgudiduri3@gatech.edu::a0f5b94b-45ae-4b04-8fe9-3a761e77ce0b" providerId="AD" clId="Web-{B6940754-4FA6-4A8C-BF0D-4123C1AA9FE2}" dt="2022-07-04T15:52:43.460" v="1437"/>
          <ac:picMkLst>
            <pc:docMk/>
            <pc:sldMk cId="858492523" sldId="281"/>
            <ac:picMk id="3" creationId="{FB79CD2C-0F00-5FB4-2638-0373BEAB53C7}"/>
          </ac:picMkLst>
        </pc:picChg>
        <pc:picChg chg="del">
          <ac:chgData name="Gudiduri, Siddharth S" userId="S::sgudiduri3@gatech.edu::a0f5b94b-45ae-4b04-8fe9-3a761e77ce0b" providerId="AD" clId="Web-{B6940754-4FA6-4A8C-BF0D-4123C1AA9FE2}" dt="2022-07-04T15:52:22.616" v="1434"/>
          <ac:picMkLst>
            <pc:docMk/>
            <pc:sldMk cId="858492523" sldId="281"/>
            <ac:picMk id="4" creationId="{72910E89-6010-F180-4851-2900EA879ED7}"/>
          </ac:picMkLst>
        </pc:picChg>
        <pc:picChg chg="add mod">
          <ac:chgData name="Gudiduri, Siddharth S" userId="S::sgudiduri3@gatech.edu::a0f5b94b-45ae-4b04-8fe9-3a761e77ce0b" providerId="AD" clId="Web-{B6940754-4FA6-4A8C-BF0D-4123C1AA9FE2}" dt="2022-07-04T15:52:58.944" v="1444" actId="14100"/>
          <ac:picMkLst>
            <pc:docMk/>
            <pc:sldMk cId="858492523" sldId="281"/>
            <ac:picMk id="6" creationId="{53F74333-45F9-DAC1-2891-2EDC834F3DAC}"/>
          </ac:picMkLst>
        </pc:picChg>
      </pc:sldChg>
      <pc:sldChg chg="addSp delSp modSp add replId">
        <pc:chgData name="Gudiduri, Siddharth S" userId="S::sgudiduri3@gatech.edu::a0f5b94b-45ae-4b04-8fe9-3a761e77ce0b" providerId="AD" clId="Web-{B6940754-4FA6-4A8C-BF0D-4123C1AA9FE2}" dt="2022-07-04T16:05:55.571" v="2248" actId="20577"/>
        <pc:sldMkLst>
          <pc:docMk/>
          <pc:sldMk cId="1657553999" sldId="282"/>
        </pc:sldMkLst>
        <pc:spChg chg="mod">
          <ac:chgData name="Gudiduri, Siddharth S" userId="S::sgudiduri3@gatech.edu::a0f5b94b-45ae-4b04-8fe9-3a761e77ce0b" providerId="AD" clId="Web-{B6940754-4FA6-4A8C-BF0D-4123C1AA9FE2}" dt="2022-07-04T16:05:55.571" v="2248" actId="20577"/>
          <ac:spMkLst>
            <pc:docMk/>
            <pc:sldMk cId="1657553999" sldId="282"/>
            <ac:spMk id="2" creationId="{44EA0B2B-03B4-4E63-A021-AD429D9DDF62}"/>
          </ac:spMkLst>
        </pc:spChg>
        <pc:spChg chg="mod">
          <ac:chgData name="Gudiduri, Siddharth S" userId="S::sgudiduri3@gatech.edu::a0f5b94b-45ae-4b04-8fe9-3a761e77ce0b" providerId="AD" clId="Web-{B6940754-4FA6-4A8C-BF0D-4123C1AA9FE2}" dt="2022-07-04T16:00:43.523" v="2094" actId="20577"/>
          <ac:spMkLst>
            <pc:docMk/>
            <pc:sldMk cId="1657553999" sldId="282"/>
            <ac:spMk id="5" creationId="{9D44A177-0877-4655-BA78-5765B071A96D}"/>
          </ac:spMkLst>
        </pc:spChg>
        <pc:picChg chg="add del mod">
          <ac:chgData name="Gudiduri, Siddharth S" userId="S::sgudiduri3@gatech.edu::a0f5b94b-45ae-4b04-8fe9-3a761e77ce0b" providerId="AD" clId="Web-{B6940754-4FA6-4A8C-BF0D-4123C1AA9FE2}" dt="2022-07-04T15:58:10.320" v="1808"/>
          <ac:picMkLst>
            <pc:docMk/>
            <pc:sldMk cId="1657553999" sldId="282"/>
            <ac:picMk id="3" creationId="{F4AC7A62-EAA0-F83C-38E9-D265C99C75F4}"/>
          </ac:picMkLst>
        </pc:picChg>
        <pc:picChg chg="add mod">
          <ac:chgData name="Gudiduri, Siddharth S" userId="S::sgudiduri3@gatech.edu::a0f5b94b-45ae-4b04-8fe9-3a761e77ce0b" providerId="AD" clId="Web-{B6940754-4FA6-4A8C-BF0D-4123C1AA9FE2}" dt="2022-07-04T15:58:42.226" v="1814" actId="14100"/>
          <ac:picMkLst>
            <pc:docMk/>
            <pc:sldMk cId="1657553999" sldId="282"/>
            <ac:picMk id="4" creationId="{1D7F590D-1833-F2E5-1E97-7540B293B68C}"/>
          </ac:picMkLst>
        </pc:picChg>
        <pc:picChg chg="del">
          <ac:chgData name="Gudiduri, Siddharth S" userId="S::sgudiduri3@gatech.edu::a0f5b94b-45ae-4b04-8fe9-3a761e77ce0b" providerId="AD" clId="Web-{B6940754-4FA6-4A8C-BF0D-4123C1AA9FE2}" dt="2022-07-04T15:58:02.398" v="1805"/>
          <ac:picMkLst>
            <pc:docMk/>
            <pc:sldMk cId="1657553999" sldId="282"/>
            <ac:picMk id="6" creationId="{53F74333-45F9-DAC1-2891-2EDC834F3DAC}"/>
          </ac:picMkLst>
        </pc:picChg>
      </pc:sldChg>
    </pc:docChg>
  </pc:docChgLst>
  <pc:docChgLst>
    <pc:chgData name="Gudiduri, Siddharth S" userId="S::sgudiduri3@gatech.edu::a0f5b94b-45ae-4b04-8fe9-3a761e77ce0b" providerId="AD" clId="Web-{28A4E71F-D390-4EE9-A29E-9857A3D1B211}"/>
    <pc:docChg chg="addSld delSld modSld">
      <pc:chgData name="Gudiduri, Siddharth S" userId="S::sgudiduri3@gatech.edu::a0f5b94b-45ae-4b04-8fe9-3a761e77ce0b" providerId="AD" clId="Web-{28A4E71F-D390-4EE9-A29E-9857A3D1B211}" dt="2022-07-05T05:03:49.010" v="29"/>
      <pc:docMkLst>
        <pc:docMk/>
      </pc:docMkLst>
      <pc:sldChg chg="del">
        <pc:chgData name="Gudiduri, Siddharth S" userId="S::sgudiduri3@gatech.edu::a0f5b94b-45ae-4b04-8fe9-3a761e77ce0b" providerId="AD" clId="Web-{28A4E71F-D390-4EE9-A29E-9857A3D1B211}" dt="2022-07-05T05:03:49.010" v="29"/>
        <pc:sldMkLst>
          <pc:docMk/>
          <pc:sldMk cId="2016636620" sldId="278"/>
        </pc:sldMkLst>
      </pc:sldChg>
      <pc:sldChg chg="addSp delSp modSp add replId">
        <pc:chgData name="Gudiduri, Siddharth S" userId="S::sgudiduri3@gatech.edu::a0f5b94b-45ae-4b04-8fe9-3a761e77ce0b" providerId="AD" clId="Web-{28A4E71F-D390-4EE9-A29E-9857A3D1B211}" dt="2022-07-05T05:03:45.604" v="28" actId="1076"/>
        <pc:sldMkLst>
          <pc:docMk/>
          <pc:sldMk cId="3975108631" sldId="284"/>
        </pc:sldMkLst>
        <pc:spChg chg="add del mod">
          <ac:chgData name="Gudiduri, Siddharth S" userId="S::sgudiduri3@gatech.edu::a0f5b94b-45ae-4b04-8fe9-3a761e77ce0b" providerId="AD" clId="Web-{28A4E71F-D390-4EE9-A29E-9857A3D1B211}" dt="2022-07-05T05:02:50.932" v="4"/>
          <ac:spMkLst>
            <pc:docMk/>
            <pc:sldMk cId="3975108631" sldId="284"/>
            <ac:spMk id="3" creationId="{71844D9B-A6E7-2D1C-5F9E-296C01D7430B}"/>
          </ac:spMkLst>
        </pc:spChg>
        <pc:spChg chg="mod">
          <ac:chgData name="Gudiduri, Siddharth S" userId="S::sgudiduri3@gatech.edu::a0f5b94b-45ae-4b04-8fe9-3a761e77ce0b" providerId="AD" clId="Web-{28A4E71F-D390-4EE9-A29E-9857A3D1B211}" dt="2022-07-05T05:03:43.494" v="27" actId="20577"/>
          <ac:spMkLst>
            <pc:docMk/>
            <pc:sldMk cId="3975108631" sldId="284"/>
            <ac:spMk id="5" creationId="{84DDB27C-3AE9-AD0B-A197-844025CF17A9}"/>
          </ac:spMkLst>
        </pc:spChg>
        <pc:spChg chg="del mod">
          <ac:chgData name="Gudiduri, Siddharth S" userId="S::sgudiduri3@gatech.edu::a0f5b94b-45ae-4b04-8fe9-3a761e77ce0b" providerId="AD" clId="Web-{28A4E71F-D390-4EE9-A29E-9857A3D1B211}" dt="2022-07-05T05:02:49.416" v="3"/>
          <ac:spMkLst>
            <pc:docMk/>
            <pc:sldMk cId="3975108631" sldId="284"/>
            <ac:spMk id="6" creationId="{5350DB11-C460-0D8C-8061-ED1F34442B4B}"/>
          </ac:spMkLst>
        </pc:spChg>
        <pc:picChg chg="add mod ord">
          <ac:chgData name="Gudiduri, Siddharth S" userId="S::sgudiduri3@gatech.edu::a0f5b94b-45ae-4b04-8fe9-3a761e77ce0b" providerId="AD" clId="Web-{28A4E71F-D390-4EE9-A29E-9857A3D1B211}" dt="2022-07-05T05:03:45.604" v="28" actId="1076"/>
          <ac:picMkLst>
            <pc:docMk/>
            <pc:sldMk cId="3975108631" sldId="284"/>
            <ac:picMk id="4" creationId="{FD6EC444-6259-0CC7-8E29-AB98D6984270}"/>
          </ac:picMkLst>
        </pc:picChg>
      </pc:sldChg>
    </pc:docChg>
  </pc:docChgLst>
  <pc:docChgLst>
    <pc:chgData name="Gudiduri, Siddharth S" userId="S::sgudiduri3@gatech.edu::a0f5b94b-45ae-4b04-8fe9-3a761e77ce0b" providerId="AD" clId="Web-{3A787BC2-4173-435A-8794-7D449773F9E5}"/>
    <pc:docChg chg="delSld">
      <pc:chgData name="Gudiduri, Siddharth S" userId="S::sgudiduri3@gatech.edu::a0f5b94b-45ae-4b04-8fe9-3a761e77ce0b" providerId="AD" clId="Web-{3A787BC2-4173-435A-8794-7D449773F9E5}" dt="2022-07-05T00:02:25.334" v="0"/>
      <pc:docMkLst>
        <pc:docMk/>
      </pc:docMkLst>
      <pc:sldChg chg="del">
        <pc:chgData name="Gudiduri, Siddharth S" userId="S::sgudiduri3@gatech.edu::a0f5b94b-45ae-4b04-8fe9-3a761e77ce0b" providerId="AD" clId="Web-{3A787BC2-4173-435A-8794-7D449773F9E5}" dt="2022-07-05T00:02:25.334" v="0"/>
        <pc:sldMkLst>
          <pc:docMk/>
          <pc:sldMk cId="469689378" sldId="277"/>
        </pc:sldMkLst>
      </pc:sldChg>
    </pc:docChg>
  </pc:docChgLst>
  <pc:docChgLst>
    <pc:chgData name="Gudiduri, Siddharth S" userId="S::sgudiduri3@gatech.edu::a0f5b94b-45ae-4b04-8fe9-3a761e77ce0b" providerId="AD" clId="Web-{CA233992-5501-4296-9680-9E071BA91C8D}"/>
    <pc:docChg chg="modSld">
      <pc:chgData name="Gudiduri, Siddharth S" userId="S::sgudiduri3@gatech.edu::a0f5b94b-45ae-4b04-8fe9-3a761e77ce0b" providerId="AD" clId="Web-{CA233992-5501-4296-9680-9E071BA91C8D}" dt="2022-07-05T00:01:35.031" v="201" actId="20577"/>
      <pc:docMkLst>
        <pc:docMk/>
      </pc:docMkLst>
      <pc:sldChg chg="addSp delSp modSp">
        <pc:chgData name="Gudiduri, Siddharth S" userId="S::sgudiduri3@gatech.edu::a0f5b94b-45ae-4b04-8fe9-3a761e77ce0b" providerId="AD" clId="Web-{CA233992-5501-4296-9680-9E071BA91C8D}" dt="2022-07-05T00:01:35.031" v="201" actId="20577"/>
        <pc:sldMkLst>
          <pc:docMk/>
          <pc:sldMk cId="4201212122" sldId="258"/>
        </pc:sldMkLst>
        <pc:spChg chg="add mod">
          <ac:chgData name="Gudiduri, Siddharth S" userId="S::sgudiduri3@gatech.edu::a0f5b94b-45ae-4b04-8fe9-3a761e77ce0b" providerId="AD" clId="Web-{CA233992-5501-4296-9680-9E071BA91C8D}" dt="2022-07-05T00:01:35.031" v="201" actId="20577"/>
          <ac:spMkLst>
            <pc:docMk/>
            <pc:sldMk cId="4201212122" sldId="258"/>
            <ac:spMk id="3" creationId="{75CA9F49-DCF2-E478-B4AE-63CEFC9A3595}"/>
          </ac:spMkLst>
        </pc:spChg>
        <pc:spChg chg="mod">
          <ac:chgData name="Gudiduri, Siddharth S" userId="S::sgudiduri3@gatech.edu::a0f5b94b-45ae-4b04-8fe9-3a761e77ce0b" providerId="AD" clId="Web-{CA233992-5501-4296-9680-9E071BA91C8D}" dt="2022-07-04T23:57:47.529" v="146" actId="20577"/>
          <ac:spMkLst>
            <pc:docMk/>
            <pc:sldMk cId="4201212122" sldId="258"/>
            <ac:spMk id="5" creationId="{B95DAEA5-6545-964C-9D5B-E32F4428480C}"/>
          </ac:spMkLst>
        </pc:spChg>
        <pc:spChg chg="del mod">
          <ac:chgData name="Gudiduri, Siddharth S" userId="S::sgudiduri3@gatech.edu::a0f5b94b-45ae-4b04-8fe9-3a761e77ce0b" providerId="AD" clId="Web-{CA233992-5501-4296-9680-9E071BA91C8D}" dt="2022-07-04T23:55:54.201" v="2"/>
          <ac:spMkLst>
            <pc:docMk/>
            <pc:sldMk cId="4201212122" sldId="258"/>
            <ac:spMk id="6" creationId="{64921231-F76F-9C4D-85F8-96525AB6710F}"/>
          </ac:spMkLst>
        </pc:spChg>
        <pc:picChg chg="del">
          <ac:chgData name="Gudiduri, Siddharth S" userId="S::sgudiduri3@gatech.edu::a0f5b94b-45ae-4b04-8fe9-3a761e77ce0b" providerId="AD" clId="Web-{CA233992-5501-4296-9680-9E071BA91C8D}" dt="2022-07-04T23:55:45.216" v="0"/>
          <ac:picMkLst>
            <pc:docMk/>
            <pc:sldMk cId="4201212122" sldId="258"/>
            <ac:picMk id="8" creationId="{2DF6DC3A-F6D9-3E09-F9AE-3CBEF89D3164}"/>
          </ac:picMkLst>
        </pc:picChg>
      </pc:sldChg>
    </pc:docChg>
  </pc:docChgLst>
</pc:chgInfo>
</file>

<file path=ppt/comments/modernComment_100_A6489A49.xml><?xml version="1.0" encoding="utf-8"?>
<p188:cmLst xmlns:a="http://schemas.openxmlformats.org/drawingml/2006/main" xmlns:r="http://schemas.openxmlformats.org/officeDocument/2006/relationships" xmlns:p188="http://schemas.microsoft.com/office/powerpoint/2018/8/main">
  <p188:cm id="{5806A933-48AB-4394-9336-AA6FD17B4D34}" authorId="{919562F7-A425-CD6C-76BC-C9EB23568D6E}" created="2022-07-04T10:07:24.630">
    <pc:sldMkLst xmlns:pc="http://schemas.microsoft.com/office/powerpoint/2013/main/command">
      <pc:docMk/>
      <pc:sldMk cId="2789775945" sldId="256"/>
    </pc:sldMkLst>
    <p188:txBody>
      <a:bodyPr/>
      <a:lstStyle/>
      <a:p>
        <a:r>
          <a:rPr lang="en-US"/>
          <a:t>Updated the project name to the one we have given in the proposal document</a:t>
        </a:r>
      </a:p>
    </p188:txBody>
  </p188:cm>
</p188:cmLst>
</file>

<file path=ppt/comments/modernComment_101_782B7D4E.xml><?xml version="1.0" encoding="utf-8"?>
<p188:cmLst xmlns:a="http://schemas.openxmlformats.org/drawingml/2006/main" xmlns:r="http://schemas.openxmlformats.org/officeDocument/2006/relationships" xmlns:p188="http://schemas.microsoft.com/office/powerpoint/2018/8/main">
  <p188:cm id="{76F9F05F-1E17-4DF5-8C4B-E14B540FE62D}" authorId="{919562F7-A425-CD6C-76BC-C9EB23568D6E}" created="2022-07-04T10:25:40.368">
    <pc:sldMkLst xmlns:pc="http://schemas.microsoft.com/office/powerpoint/2013/main/command">
      <pc:docMk/>
      <pc:sldMk cId="2016116046" sldId="257"/>
    </pc:sldMkLst>
    <p188:replyLst/>
    <p188:txBody>
      <a:bodyPr/>
      <a:lstStyle/>
      <a:p>
        <a:r>
          <a:rPr lang="en-US"/>
          <a:t>Do we need this slide - Need only the team members name; Added to the Title slide</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CA6E295-2078-3A4C-9B3B-128821A974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603100D-CACA-0F41-B537-339726C6A5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77CCEE-F6A5-9F4C-8CE3-50501077053A}" type="datetimeFigureOut">
              <a:rPr lang="en-US" smtClean="0"/>
              <a:t>7/5/2022</a:t>
            </a:fld>
            <a:endParaRPr lang="en-US"/>
          </a:p>
        </p:txBody>
      </p:sp>
      <p:sp>
        <p:nvSpPr>
          <p:cNvPr id="4" name="Footer Placeholder 3">
            <a:extLst>
              <a:ext uri="{FF2B5EF4-FFF2-40B4-BE49-F238E27FC236}">
                <a16:creationId xmlns:a16="http://schemas.microsoft.com/office/drawing/2014/main" id="{1518C585-FF88-2E4D-AADE-9C9529D2F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20F8045-3A37-824A-8710-57C502BDEF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C957D50-C692-A448-91EE-4B0FAD320CD6}" type="slidenum">
              <a:rPr lang="en-US" smtClean="0"/>
              <a:t>‹#›</a:t>
            </a:fld>
            <a:endParaRPr lang="en-US"/>
          </a:p>
        </p:txBody>
      </p:sp>
    </p:spTree>
    <p:extLst>
      <p:ext uri="{BB962C8B-B14F-4D97-AF65-F5344CB8AC3E}">
        <p14:creationId xmlns:p14="http://schemas.microsoft.com/office/powerpoint/2010/main" val="128509397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p4>
</file>

<file path=ppt/media/media15.m4a>
</file>

<file path=ppt/media/media16.m4a>
</file>

<file path=ppt/media/media17.m4a>
</file>

<file path=ppt/media/media18.m4a>
</file>

<file path=ppt/media/media19.m4a>
</file>

<file path=ppt/media/media2.m4a>
</file>

<file path=ppt/media/media20.m4a>
</file>

<file path=ppt/media/media21.mp4>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8EA0D4-185B-446E-8548-9604FFA7637F}" type="datetimeFigureOut">
              <a:rPr lang="en-US" smtClean="0"/>
              <a:t>7/5/2022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AD07EA-E978-4FA1-A0E2-44007F532126}" type="slidenum">
              <a:rPr lang="en-US" smtClean="0"/>
              <a:t>‹#›</a:t>
            </a:fld>
            <a:endParaRPr lang="en-US"/>
          </a:p>
        </p:txBody>
      </p:sp>
    </p:spTree>
    <p:extLst>
      <p:ext uri="{BB962C8B-B14F-4D97-AF65-F5344CB8AC3E}">
        <p14:creationId xmlns:p14="http://schemas.microsoft.com/office/powerpoint/2010/main" val="993580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AAD07EA-E978-4FA1-A0E2-44007F532126}" type="slidenum">
              <a:rPr lang="en-US" smtClean="0"/>
              <a:t>4</a:t>
            </a:fld>
            <a:endParaRPr lang="en-US"/>
          </a:p>
        </p:txBody>
      </p:sp>
    </p:spTree>
    <p:extLst>
      <p:ext uri="{BB962C8B-B14F-4D97-AF65-F5344CB8AC3E}">
        <p14:creationId xmlns:p14="http://schemas.microsoft.com/office/powerpoint/2010/main" val="3432129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2955684" y="1149178"/>
            <a:ext cx="6795912" cy="2643890"/>
          </a:xfrm>
          <a:prstGeom prst="rect">
            <a:avLst/>
          </a:prstGeom>
        </p:spPr>
        <p:txBody>
          <a:bodyPr anchor="b" anchorCtr="0">
            <a:normAutofit/>
          </a:bodyPr>
          <a:lstStyle>
            <a:lvl1pPr algn="l">
              <a:lnSpc>
                <a:spcPts val="4800"/>
              </a:lnSpc>
              <a:defRPr sz="4200" b="1" i="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r>
              <a:rPr lang="en-US"/>
              <a:t>Click to edit Master title style</a:t>
            </a:r>
          </a:p>
        </p:txBody>
      </p:sp>
      <p:sp>
        <p:nvSpPr>
          <p:cNvPr id="3" name="Subtitle 2"/>
          <p:cNvSpPr>
            <a:spLocks noGrp="1"/>
          </p:cNvSpPr>
          <p:nvPr>
            <p:ph type="subTitle" idx="1"/>
          </p:nvPr>
        </p:nvSpPr>
        <p:spPr>
          <a:xfrm>
            <a:off x="2955682" y="3793068"/>
            <a:ext cx="6795913" cy="1684868"/>
          </a:xfrm>
          <a:prstGeom prst="rect">
            <a:avLst/>
          </a:prstGeom>
        </p:spPr>
        <p:txBody>
          <a:bodyPr>
            <a:noAutofit/>
          </a:bodyPr>
          <a:lstStyle>
            <a:lvl1pPr marL="0" indent="0" algn="l">
              <a:lnSpc>
                <a:spcPts val="3600"/>
              </a:lnSpc>
              <a:buNone/>
              <a:defRPr sz="1800" b="0" cap="none" spc="0" baseline="0">
                <a:solidFill>
                  <a:srgbClr val="857437"/>
                </a:solidFill>
                <a:latin typeface="Roboto" panose="02000000000000000000" pitchFamily="2" charset="0"/>
                <a:ea typeface="Roboto" panose="02000000000000000000" pitchFamily="2" charset="0"/>
                <a:cs typeface="Roboto" panose="02000000000000000000"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7/5/2022</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7/5/2022</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2256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2256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7/5/2022</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8"/>
            <a:ext cx="5617633" cy="336247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8"/>
            <a:ext cx="5638800" cy="336247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7/5/2022</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7/5/2022</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7/5/2022</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7/5/2022</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49839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50"/>
            <a:ext cx="3932767" cy="31662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7/5/2022</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7/5/2022</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pn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Lst>
  <p:hf hdr="0" ftr="0" dt="0"/>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5"/>
            <a:ext cx="11430000" cy="422565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44113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7/5/2022</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441135"/>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441135"/>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1.png"/><Relationship Id="rId4" Type="http://schemas.microsoft.com/office/2018/10/relationships/comments" Target="../comments/modernComment_100_A6489A49.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microsoft.com/office/2007/relationships/media" Target="../media/media15.m4a"/><Relationship Id="rId7" Type="http://schemas.openxmlformats.org/officeDocument/2006/relationships/image" Target="../media/image3.png"/><Relationship Id="rId2" Type="http://schemas.openxmlformats.org/officeDocument/2006/relationships/video" Target="../media/media14.mp4"/><Relationship Id="rId1" Type="http://schemas.microsoft.com/office/2007/relationships/media" Target="../media/media14.mp4"/><Relationship Id="rId6" Type="http://schemas.openxmlformats.org/officeDocument/2006/relationships/image" Target="../media/image13.jpeg"/><Relationship Id="rId5" Type="http://schemas.openxmlformats.org/officeDocument/2006/relationships/slideLayout" Target="../slideLayouts/slideLayout3.xml"/><Relationship Id="rId4" Type="http://schemas.openxmlformats.org/officeDocument/2006/relationships/audio" Target="../media/media15.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3.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microsoft.com/office/2018/10/relationships/comments" Target="../comments/modernComment_101_782B7D4E.xml"/></Relationships>
</file>

<file path=ppt/slides/_rels/slide20.xml.rels><?xml version="1.0" encoding="UTF-8" standalone="yes"?>
<Relationships xmlns="http://schemas.openxmlformats.org/package/2006/relationships"><Relationship Id="rId3" Type="http://schemas.microsoft.com/office/2007/relationships/media" Target="../media/media22.m4a"/><Relationship Id="rId7" Type="http://schemas.openxmlformats.org/officeDocument/2006/relationships/image" Target="../media/image3.png"/><Relationship Id="rId2" Type="http://schemas.openxmlformats.org/officeDocument/2006/relationships/video" Target="../media/media21.mp4"/><Relationship Id="rId1" Type="http://schemas.microsoft.com/office/2007/relationships/media" Target="../media/media21.mp4"/><Relationship Id="rId6" Type="http://schemas.openxmlformats.org/officeDocument/2006/relationships/image" Target="../media/image18.jpeg"/><Relationship Id="rId5" Type="http://schemas.openxmlformats.org/officeDocument/2006/relationships/slideLayout" Target="../slideLayouts/slideLayout3.xml"/><Relationship Id="rId4" Type="http://schemas.openxmlformats.org/officeDocument/2006/relationships/audio" Target="../media/media22.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3.png"/><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3.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2998851" y="2415209"/>
            <a:ext cx="6145149" cy="1377859"/>
          </a:xfrm>
          <a:prstGeom prst="rect">
            <a:avLst/>
          </a:prstGeom>
        </p:spPr>
        <p:txBody>
          <a:bodyPr wrap="square">
            <a:normAutofit/>
          </a:bodyPr>
          <a:lstStyle/>
          <a:p>
            <a:r>
              <a:rPr lang="en-US" sz="4000" b="1">
                <a:solidFill>
                  <a:srgbClr val="003057"/>
                </a:solidFill>
                <a:latin typeface="Roboto" panose="02000000000000000000" pitchFamily="2" charset="0"/>
                <a:ea typeface="Roboto" panose="02000000000000000000" pitchFamily="2" charset="0"/>
              </a:rPr>
              <a:t>Home Price Prediction in Ames, Iowa – Team 84</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a:xfrm>
            <a:off x="2998851" y="4070022"/>
            <a:ext cx="6795913" cy="1684868"/>
          </a:xfrm>
        </p:spPr>
        <p:txBody>
          <a:bodyPr lIns="91440" tIns="45720" rIns="91440" bIns="45720" anchor="t">
            <a:noAutofit/>
          </a:bodyPr>
          <a:lstStyle/>
          <a:p>
            <a:pPr>
              <a:lnSpc>
                <a:spcPct val="100000"/>
              </a:lnSpc>
            </a:pPr>
            <a:r>
              <a:rPr lang="en-US" b="1" u="sng">
                <a:latin typeface="Calibri"/>
                <a:ea typeface="Roboto"/>
              </a:rPr>
              <a:t>Team Members:</a:t>
            </a:r>
            <a:endParaRPr lang="en-US" sz="1800" b="1" u="sng">
              <a:solidFill>
                <a:srgbClr val="857437"/>
              </a:solidFill>
              <a:latin typeface="Calibri"/>
              <a:ea typeface="Roboto"/>
            </a:endParaRPr>
          </a:p>
          <a:p>
            <a:pPr marL="342900" indent="-342900">
              <a:lnSpc>
                <a:spcPct val="100000"/>
              </a:lnSpc>
              <a:buFont typeface="+mj-lt"/>
              <a:buAutoNum type="arabicPeriod"/>
            </a:pPr>
            <a:r>
              <a:rPr lang="en-US" sz="1800" i="0">
                <a:effectLst/>
                <a:latin typeface="Calibri"/>
                <a:ea typeface="Roboto"/>
                <a:cs typeface="Calibri"/>
              </a:rPr>
              <a:t>Reena Sahai: (RSahai6)</a:t>
            </a:r>
          </a:p>
          <a:p>
            <a:pPr marL="342900" indent="-342900">
              <a:lnSpc>
                <a:spcPct val="100000"/>
              </a:lnSpc>
              <a:buFont typeface="+mj-lt"/>
              <a:buAutoNum type="arabicPeriod"/>
            </a:pPr>
            <a:r>
              <a:rPr lang="en-US" sz="1800" i="0">
                <a:effectLst/>
                <a:latin typeface="Calibri"/>
                <a:ea typeface="Roboto"/>
                <a:cs typeface="Calibri"/>
              </a:rPr>
              <a:t>Jonathan </a:t>
            </a:r>
            <a:r>
              <a:rPr lang="en-US" sz="1800" i="0" err="1">
                <a:effectLst/>
                <a:latin typeface="Calibri"/>
                <a:ea typeface="Roboto"/>
                <a:cs typeface="Calibri"/>
              </a:rPr>
              <a:t>Gerszberg</a:t>
            </a:r>
            <a:r>
              <a:rPr lang="en-US" sz="1800" i="0">
                <a:effectLst/>
                <a:latin typeface="Calibri"/>
                <a:ea typeface="Roboto"/>
                <a:cs typeface="Calibri"/>
              </a:rPr>
              <a:t> (JGerszberg3)</a:t>
            </a:r>
          </a:p>
          <a:p>
            <a:pPr marL="342900" indent="-342900">
              <a:lnSpc>
                <a:spcPct val="100000"/>
              </a:lnSpc>
              <a:buFont typeface="+mj-lt"/>
              <a:buAutoNum type="arabicPeriod"/>
            </a:pPr>
            <a:r>
              <a:rPr lang="en-US" sz="1800" i="0">
                <a:effectLst/>
                <a:latin typeface="Calibri"/>
                <a:ea typeface="Roboto"/>
                <a:cs typeface="Calibri"/>
              </a:rPr>
              <a:t>Vignesh Thavamani Thenmozhi (VThenmozhi3) </a:t>
            </a:r>
          </a:p>
          <a:p>
            <a:pPr marL="342900" indent="-342900">
              <a:lnSpc>
                <a:spcPct val="100000"/>
              </a:lnSpc>
              <a:buFont typeface="+mj-lt"/>
              <a:buAutoNum type="arabicPeriod"/>
            </a:pPr>
            <a:r>
              <a:rPr lang="en-US" sz="1800" i="0">
                <a:effectLst/>
                <a:latin typeface="Calibri"/>
                <a:ea typeface="Roboto"/>
                <a:cs typeface="Calibri"/>
              </a:rPr>
              <a:t>Siddharth </a:t>
            </a:r>
            <a:r>
              <a:rPr lang="en-US" sz="1800" i="0" err="1">
                <a:effectLst/>
                <a:latin typeface="Calibri"/>
                <a:ea typeface="Roboto"/>
                <a:cs typeface="Calibri"/>
              </a:rPr>
              <a:t>Gudiduri</a:t>
            </a:r>
            <a:r>
              <a:rPr lang="en-US" sz="1800" i="0">
                <a:effectLst/>
                <a:latin typeface="Calibri"/>
                <a:ea typeface="Roboto"/>
                <a:cs typeface="Calibri"/>
              </a:rPr>
              <a:t> (SGudiduri3)  </a:t>
            </a:r>
            <a:endParaRPr lang="en-US" sz="1800">
              <a:solidFill>
                <a:srgbClr val="857437"/>
              </a:solidFill>
              <a:latin typeface="Calibri"/>
              <a:ea typeface="Roboto"/>
              <a:cs typeface="Calibri"/>
            </a:endParaRPr>
          </a:p>
        </p:txBody>
      </p:sp>
      <p:pic>
        <p:nvPicPr>
          <p:cNvPr id="19" name="Audio 18">
            <a:hlinkClick r:id="" action="ppaction://media"/>
            <a:extLst>
              <a:ext uri="{FF2B5EF4-FFF2-40B4-BE49-F238E27FC236}">
                <a16:creationId xmlns:a16="http://schemas.microsoft.com/office/drawing/2014/main" id="{C01835AC-AB88-43FF-853B-D05FABCE857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89775945"/>
      </p:ext>
    </p:extLst>
  </p:cSld>
  <p:clrMapOvr>
    <a:masterClrMapping/>
  </p:clrMapOvr>
  <mc:AlternateContent xmlns:mc="http://schemas.openxmlformats.org/markup-compatibility/2006" xmlns:p14="http://schemas.microsoft.com/office/powerpoint/2010/main">
    <mc:Choice Requires="p14">
      <p:transition spd="slow" p14:dur="2000" advTm="11233"/>
    </mc:Choice>
    <mc:Fallback xmlns="">
      <p:transition spd="slow" advTm="11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extLst>
    <p:ext uri="{6950BFC3-D8DA-4A85-94F7-54DA5524770B}">
      <p188:commentRel xmlns:p188="http://schemas.microsoft.com/office/powerpoint/2018/8/main" r:id="rId4"/>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BA1F2-8313-49FE-9718-8AEC0BB7D03F}"/>
              </a:ext>
            </a:extLst>
          </p:cNvPr>
          <p:cNvSpPr>
            <a:spLocks noGrp="1"/>
          </p:cNvSpPr>
          <p:nvPr>
            <p:ph type="title"/>
          </p:nvPr>
        </p:nvSpPr>
        <p:spPr/>
        <p:txBody>
          <a:bodyPr>
            <a:normAutofit fontScale="90000"/>
          </a:bodyPr>
          <a:lstStyle/>
          <a:p>
            <a:r>
              <a:rPr lang="en-US">
                <a:latin typeface="Calibri"/>
                <a:ea typeface="Roboto"/>
              </a:rPr>
              <a:t>Correlation of Sale Price vs Bedroom</a:t>
            </a:r>
            <a:br>
              <a:rPr lang="en-US"/>
            </a:br>
            <a:endParaRPr lang="en-US"/>
          </a:p>
        </p:txBody>
      </p:sp>
      <p:pic>
        <p:nvPicPr>
          <p:cNvPr id="3074" name="Picture 2">
            <a:extLst>
              <a:ext uri="{FF2B5EF4-FFF2-40B4-BE49-F238E27FC236}">
                <a16:creationId xmlns:a16="http://schemas.microsoft.com/office/drawing/2014/main" id="{648611DF-6EAF-4A49-AEE2-8995C60C36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553" y="1662112"/>
            <a:ext cx="9672229" cy="3876539"/>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CB9712DC-D2B2-489F-AE40-1241620E50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14189252"/>
      </p:ext>
    </p:extLst>
  </p:cSld>
  <p:clrMapOvr>
    <a:masterClrMapping/>
  </p:clrMapOvr>
  <mc:AlternateContent xmlns:mc="http://schemas.openxmlformats.org/markup-compatibility/2006" xmlns:p14="http://schemas.microsoft.com/office/powerpoint/2010/main">
    <mc:Choice Requires="p14">
      <p:transition spd="slow" p14:dur="2000" advTm="10563"/>
    </mc:Choice>
    <mc:Fallback xmlns="">
      <p:transition spd="slow" advTm="10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BA1F2-8313-49FE-9718-8AEC0BB7D03F}"/>
              </a:ext>
            </a:extLst>
          </p:cNvPr>
          <p:cNvSpPr>
            <a:spLocks noGrp="1"/>
          </p:cNvSpPr>
          <p:nvPr>
            <p:ph type="title"/>
          </p:nvPr>
        </p:nvSpPr>
        <p:spPr/>
        <p:txBody>
          <a:bodyPr>
            <a:normAutofit fontScale="90000"/>
          </a:bodyPr>
          <a:lstStyle/>
          <a:p>
            <a:r>
              <a:rPr lang="en-US">
                <a:latin typeface="Calibri"/>
                <a:ea typeface="Roboto"/>
              </a:rPr>
              <a:t>Correlation Matrix</a:t>
            </a:r>
            <a:br>
              <a:rPr lang="en-US"/>
            </a:br>
            <a:endParaRPr lang="en-US"/>
          </a:p>
        </p:txBody>
      </p:sp>
      <p:pic>
        <p:nvPicPr>
          <p:cNvPr id="4098" name="Picture 2">
            <a:extLst>
              <a:ext uri="{FF2B5EF4-FFF2-40B4-BE49-F238E27FC236}">
                <a16:creationId xmlns:a16="http://schemas.microsoft.com/office/drawing/2014/main" id="{841166B4-C167-4B26-AAE7-2BBBA4A933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8669" y="931817"/>
            <a:ext cx="9590360" cy="5547360"/>
          </a:xfrm>
          <a:prstGeom prst="rect">
            <a:avLst/>
          </a:prstGeom>
          <a:noFill/>
          <a:extLst>
            <a:ext uri="{909E8E84-426E-40DD-AFC4-6F175D3DCCD1}">
              <a14:hiddenFill xmlns:a14="http://schemas.microsoft.com/office/drawing/2010/main">
                <a:solidFill>
                  <a:srgbClr val="FFFFFF"/>
                </a:solidFill>
              </a14:hiddenFill>
            </a:ext>
          </a:extLst>
        </p:spPr>
      </p:pic>
      <p:pic>
        <p:nvPicPr>
          <p:cNvPr id="13" name="Audio 12">
            <a:hlinkClick r:id="" action="ppaction://media"/>
            <a:extLst>
              <a:ext uri="{FF2B5EF4-FFF2-40B4-BE49-F238E27FC236}">
                <a16:creationId xmlns:a16="http://schemas.microsoft.com/office/drawing/2014/main" id="{8D5DCC68-C100-4FA7-BB96-13F98F4089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36019041"/>
      </p:ext>
    </p:extLst>
  </p:cSld>
  <p:clrMapOvr>
    <a:masterClrMapping/>
  </p:clrMapOvr>
  <mc:AlternateContent xmlns:mc="http://schemas.openxmlformats.org/markup-compatibility/2006" xmlns:p14="http://schemas.microsoft.com/office/powerpoint/2010/main">
    <mc:Choice Requires="p14">
      <p:transition spd="slow" p14:dur="2000" advTm="16148"/>
    </mc:Choice>
    <mc:Fallback xmlns="">
      <p:transition spd="slow" advTm="16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D44A177-0877-4655-BA78-5765B071A96D}"/>
              </a:ext>
            </a:extLst>
          </p:cNvPr>
          <p:cNvSpPr>
            <a:spLocks noGrp="1"/>
          </p:cNvSpPr>
          <p:nvPr>
            <p:ph idx="1"/>
          </p:nvPr>
        </p:nvSpPr>
        <p:spPr>
          <a:xfrm>
            <a:off x="381000" y="1215485"/>
            <a:ext cx="11430000" cy="4627966"/>
          </a:xfrm>
        </p:spPr>
        <p:txBody>
          <a:bodyPr vert="horz" lIns="91440" tIns="45720" rIns="91440" bIns="45720" rtlCol="0" anchor="t">
            <a:normAutofit lnSpcReduction="10000"/>
          </a:bodyPr>
          <a:lstStyle/>
          <a:p>
            <a:r>
              <a:rPr lang="en-US">
                <a:latin typeface="Calibri"/>
                <a:ea typeface="Roboto"/>
              </a:rPr>
              <a:t>Encoding Character Type</a:t>
            </a:r>
          </a:p>
          <a:p>
            <a:pPr lvl="1"/>
            <a:r>
              <a:rPr lang="en-US">
                <a:latin typeface="Calibri"/>
                <a:ea typeface="Roboto"/>
              </a:rPr>
              <a:t>MS Zoning</a:t>
            </a:r>
            <a:endParaRPr lang="en-US">
              <a:latin typeface="Calibri"/>
            </a:endParaRPr>
          </a:p>
          <a:p>
            <a:pPr lvl="2"/>
            <a:r>
              <a:rPr lang="en-US">
                <a:latin typeface="Calibri"/>
                <a:ea typeface="Roboto"/>
              </a:rPr>
              <a:t>Industrial, agriculture, commercial</a:t>
            </a:r>
          </a:p>
          <a:p>
            <a:pPr lvl="1"/>
            <a:r>
              <a:rPr lang="en-US">
                <a:latin typeface="Calibri"/>
                <a:ea typeface="Roboto"/>
              </a:rPr>
              <a:t>Street Type</a:t>
            </a:r>
          </a:p>
          <a:p>
            <a:pPr lvl="2"/>
            <a:r>
              <a:rPr lang="en-US">
                <a:latin typeface="Calibri"/>
                <a:ea typeface="Roboto"/>
              </a:rPr>
              <a:t>Paved, Gravel</a:t>
            </a:r>
          </a:p>
          <a:p>
            <a:r>
              <a:rPr lang="en-US">
                <a:latin typeface="Calibri"/>
                <a:ea typeface="Roboto"/>
              </a:rPr>
              <a:t>Scaling Numeric type</a:t>
            </a:r>
          </a:p>
          <a:p>
            <a:pPr lvl="1"/>
            <a:r>
              <a:rPr lang="en-US">
                <a:latin typeface="Calibri"/>
                <a:ea typeface="Roboto"/>
              </a:rPr>
              <a:t>Lot Area</a:t>
            </a:r>
          </a:p>
          <a:p>
            <a:pPr lvl="1"/>
            <a:r>
              <a:rPr lang="en-US">
                <a:latin typeface="Calibri"/>
                <a:ea typeface="Roboto"/>
              </a:rPr>
              <a:t>Pool Area</a:t>
            </a:r>
          </a:p>
          <a:p>
            <a:pPr lvl="1"/>
            <a:r>
              <a:rPr lang="en-US">
                <a:latin typeface="Calibri"/>
                <a:ea typeface="Roboto"/>
              </a:rPr>
              <a:t>Misc Value</a:t>
            </a:r>
          </a:p>
          <a:p>
            <a:r>
              <a:rPr lang="en-US">
                <a:latin typeface="Calibri"/>
                <a:ea typeface="Roboto"/>
              </a:rPr>
              <a:t>Removing Pooled data</a:t>
            </a:r>
          </a:p>
          <a:p>
            <a:r>
              <a:rPr lang="en-US">
                <a:latin typeface="Calibri"/>
                <a:ea typeface="Roboto"/>
              </a:rPr>
              <a:t>Remove Id, Year and other non-related features. </a:t>
            </a:r>
            <a:endParaRPr lang="en-US">
              <a:latin typeface="Calibri"/>
            </a:endParaRPr>
          </a:p>
        </p:txBody>
      </p:sp>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Data Processing</a:t>
            </a:r>
            <a:br>
              <a:rPr lang="en-US"/>
            </a:br>
            <a:endParaRPr lang="en-US"/>
          </a:p>
        </p:txBody>
      </p:sp>
      <p:pic>
        <p:nvPicPr>
          <p:cNvPr id="23" name="Audio 22">
            <a:hlinkClick r:id="" action="ppaction://media"/>
            <a:extLst>
              <a:ext uri="{FF2B5EF4-FFF2-40B4-BE49-F238E27FC236}">
                <a16:creationId xmlns:a16="http://schemas.microsoft.com/office/drawing/2014/main" id="{4D39DB93-AE3D-488A-B634-542FE71A66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81871767"/>
      </p:ext>
    </p:extLst>
  </p:cSld>
  <p:clrMapOvr>
    <a:masterClrMapping/>
  </p:clrMapOvr>
  <mc:AlternateContent xmlns:mc="http://schemas.openxmlformats.org/markup-compatibility/2006" xmlns:p14="http://schemas.microsoft.com/office/powerpoint/2010/main">
    <mc:Choice Requires="p14">
      <p:transition spd="slow" p14:dur="2000" advTm="14870"/>
    </mc:Choice>
    <mc:Fallback xmlns="">
      <p:transition spd="slow" advTm="14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Data Processing</a:t>
            </a:r>
            <a:br>
              <a:rPr lang="en-US"/>
            </a:br>
            <a:endParaRPr lang="en-US"/>
          </a:p>
        </p:txBody>
      </p:sp>
      <p:pic>
        <p:nvPicPr>
          <p:cNvPr id="5" name="Picture 6" descr="Chart, histogram&#10;&#10;Description automatically generated">
            <a:extLst>
              <a:ext uri="{FF2B5EF4-FFF2-40B4-BE49-F238E27FC236}">
                <a16:creationId xmlns:a16="http://schemas.microsoft.com/office/drawing/2014/main" id="{0E8816E4-6CE1-70CA-E6B1-92CB769A8912}"/>
              </a:ext>
            </a:extLst>
          </p:cNvPr>
          <p:cNvPicPr>
            <a:picLocks noGrp="1" noChangeAspect="1"/>
          </p:cNvPicPr>
          <p:nvPr>
            <p:ph idx="1"/>
          </p:nvPr>
        </p:nvPicPr>
        <p:blipFill>
          <a:blip r:embed="rId4"/>
          <a:stretch>
            <a:fillRect/>
          </a:stretch>
        </p:blipFill>
        <p:spPr>
          <a:xfrm>
            <a:off x="206187" y="1205716"/>
            <a:ext cx="5615240" cy="4733649"/>
          </a:xfrm>
        </p:spPr>
      </p:pic>
      <p:pic>
        <p:nvPicPr>
          <p:cNvPr id="9" name="Picture 9" descr="Chart, histogram&#10;&#10;Description automatically generated">
            <a:extLst>
              <a:ext uri="{FF2B5EF4-FFF2-40B4-BE49-F238E27FC236}">
                <a16:creationId xmlns:a16="http://schemas.microsoft.com/office/drawing/2014/main" id="{ABA0FB85-1F67-2E51-DD15-A46E0EA5D6EF}"/>
              </a:ext>
            </a:extLst>
          </p:cNvPr>
          <p:cNvPicPr>
            <a:picLocks noChangeAspect="1"/>
          </p:cNvPicPr>
          <p:nvPr/>
        </p:nvPicPr>
        <p:blipFill>
          <a:blip r:embed="rId5"/>
          <a:stretch>
            <a:fillRect/>
          </a:stretch>
        </p:blipFill>
        <p:spPr>
          <a:xfrm>
            <a:off x="6023708" y="1209290"/>
            <a:ext cx="5849815" cy="4742266"/>
          </a:xfrm>
          <a:prstGeom prst="rect">
            <a:avLst/>
          </a:prstGeom>
        </p:spPr>
      </p:pic>
      <p:pic>
        <p:nvPicPr>
          <p:cNvPr id="6" name="Audio 5">
            <a:hlinkClick r:id="" action="ppaction://media"/>
            <a:extLst>
              <a:ext uri="{FF2B5EF4-FFF2-40B4-BE49-F238E27FC236}">
                <a16:creationId xmlns:a16="http://schemas.microsoft.com/office/drawing/2014/main" id="{83A3630A-92CA-480C-9FBA-1674B597D66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62503725"/>
      </p:ext>
    </p:extLst>
  </p:cSld>
  <p:clrMapOvr>
    <a:masterClrMapping/>
  </p:clrMapOvr>
  <mc:AlternateContent xmlns:mc="http://schemas.openxmlformats.org/markup-compatibility/2006" xmlns:p14="http://schemas.microsoft.com/office/powerpoint/2010/main">
    <mc:Choice Requires="p14">
      <p:transition spd="slow" p14:dur="2000" advTm="9264"/>
    </mc:Choice>
    <mc:Fallback xmlns="">
      <p:transition spd="slow" advTm="9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381000" y="200722"/>
            <a:ext cx="11430000" cy="1014761"/>
          </a:xfrm>
        </p:spPr>
        <p:txBody>
          <a:bodyPr anchor="ctr">
            <a:normAutofit/>
          </a:bodyPr>
          <a:lstStyle/>
          <a:p>
            <a:r>
              <a:rPr lang="en-US" sz="3300">
                <a:latin typeface="Calibri"/>
                <a:ea typeface="Roboto"/>
              </a:rPr>
              <a:t>Curse of Dimensionality </a:t>
            </a:r>
            <a:br>
              <a:rPr lang="en-US" sz="3300"/>
            </a:br>
            <a:endParaRPr lang="en-US" sz="3300"/>
          </a:p>
        </p:txBody>
      </p:sp>
      <p:sp>
        <p:nvSpPr>
          <p:cNvPr id="5" name="Content Placeholder 4">
            <a:extLst>
              <a:ext uri="{FF2B5EF4-FFF2-40B4-BE49-F238E27FC236}">
                <a16:creationId xmlns:a16="http://schemas.microsoft.com/office/drawing/2014/main" id="{9D44A177-0877-4655-BA78-5765B071A96D}"/>
              </a:ext>
            </a:extLst>
          </p:cNvPr>
          <p:cNvSpPr>
            <a:spLocks noGrp="1"/>
          </p:cNvSpPr>
          <p:nvPr>
            <p:ph sz="half" idx="1"/>
          </p:nvPr>
        </p:nvSpPr>
        <p:spPr>
          <a:xfrm>
            <a:off x="379048" y="1215483"/>
            <a:ext cx="5615353" cy="4225652"/>
          </a:xfrm>
        </p:spPr>
        <p:txBody>
          <a:bodyPr vert="horz" lIns="91440" tIns="45720" rIns="91440" bIns="45720" rtlCol="0" anchor="t">
            <a:normAutofit/>
          </a:bodyPr>
          <a:lstStyle/>
          <a:p>
            <a:r>
              <a:rPr lang="en-US" dirty="0">
                <a:latin typeface="Calibri"/>
                <a:ea typeface="Roboto"/>
              </a:rPr>
              <a:t>Statistical models not able to compute accurate results.</a:t>
            </a:r>
          </a:p>
          <a:p>
            <a:r>
              <a:rPr lang="en-US" dirty="0">
                <a:latin typeface="Calibri"/>
                <a:ea typeface="Roboto"/>
              </a:rPr>
              <a:t>Overfitting models</a:t>
            </a:r>
          </a:p>
          <a:p>
            <a:r>
              <a:rPr lang="en-US" dirty="0">
                <a:latin typeface="Calibri"/>
                <a:ea typeface="Roboto"/>
              </a:rPr>
              <a:t>Ways to mitigate</a:t>
            </a:r>
          </a:p>
          <a:p>
            <a:pPr lvl="1"/>
            <a:r>
              <a:rPr lang="en-US" sz="2800" dirty="0">
                <a:latin typeface="Calibri"/>
                <a:ea typeface="Roboto"/>
              </a:rPr>
              <a:t>Dimension reduction</a:t>
            </a:r>
          </a:p>
          <a:p>
            <a:pPr lvl="1"/>
            <a:endParaRPr lang="en-US" sz="2800" dirty="0"/>
          </a:p>
        </p:txBody>
      </p:sp>
      <p:pic>
        <p:nvPicPr>
          <p:cNvPr id="7" name="Picture 6">
            <a:extLst>
              <a:ext uri="{FF2B5EF4-FFF2-40B4-BE49-F238E27FC236}">
                <a16:creationId xmlns:a16="http://schemas.microsoft.com/office/drawing/2014/main" id="{FB6DA4DA-5493-8BDD-0647-33EBF3B9D2E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l="8890" r="11787" b="6255"/>
          <a:stretch/>
        </p:blipFill>
        <p:spPr>
          <a:xfrm>
            <a:off x="6197601" y="1471377"/>
            <a:ext cx="5613400" cy="3731620"/>
          </a:xfrm>
          <a:prstGeom prst="rect">
            <a:avLst/>
          </a:prstGeom>
          <a:noFill/>
        </p:spPr>
      </p:pic>
      <p:pic>
        <p:nvPicPr>
          <p:cNvPr id="10" name="Audio 9">
            <a:hlinkClick r:id="" action="ppaction://media"/>
            <a:extLst>
              <a:ext uri="{FF2B5EF4-FFF2-40B4-BE49-F238E27FC236}">
                <a16:creationId xmlns:a16="http://schemas.microsoft.com/office/drawing/2014/main" id="{0BCCB032-4D3E-4A88-892E-9ECAEA9D9BFD}"/>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52870596"/>
      </p:ext>
    </p:extLst>
  </p:cSld>
  <p:clrMapOvr>
    <a:masterClrMapping/>
  </p:clrMapOvr>
  <mc:AlternateContent xmlns:mc="http://schemas.openxmlformats.org/markup-compatibility/2006" xmlns:p14="http://schemas.microsoft.com/office/powerpoint/2010/main">
    <mc:Choice Requires="p14">
      <p:transition spd="slow" p14:dur="2000" advTm="11587"/>
    </mc:Choice>
    <mc:Fallback xmlns="">
      <p:transition spd="slow" advTm="11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51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0" repeatCount="indefinite" fill="remove" display="0">
                  <p:stCondLst>
                    <p:cond delay="indefinite"/>
                  </p:stCondLst>
                </p:cTn>
                <p:tgtEl>
                  <p:spTgt spid="7"/>
                </p:tgtEl>
              </p:cMediaNode>
            </p:video>
            <p:seq concurrent="1" nextAc="seek">
              <p:cTn id="11" restart="whenNotActive" fill="hold" evtFilter="cancelBubble" nodeType="interactiveSeq">
                <p:stCondLst>
                  <p:cond evt="onClick" delay="0">
                    <p:tgtEl>
                      <p:spTgt spid="7"/>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7"/>
                                        </p:tgtEl>
                                      </p:cBhvr>
                                    </p:cmd>
                                  </p:childTnLst>
                                </p:cTn>
                              </p:par>
                            </p:childTnLst>
                          </p:cTn>
                        </p:par>
                      </p:childTnLst>
                    </p:cTn>
                  </p:par>
                </p:childTnLst>
              </p:cTn>
              <p:nextCondLst>
                <p:cond evt="onClick" delay="0">
                  <p:tgtEl>
                    <p:spTgt spid="7"/>
                  </p:tgtEl>
                </p:cond>
              </p:nextCondLst>
            </p:seq>
            <p:audio isNarration="1">
              <p:cMediaNode vol="80000" showWhenStopped="0">
                <p:cTn id="16" fill="hold" display="0">
                  <p:stCondLst>
                    <p:cond delay="indefinite"/>
                  </p:stCondLst>
                  <p:endCondLst>
                    <p:cond evt="onStopAudio" delay="0">
                      <p:tgtEl>
                        <p:sldTgt/>
                      </p:tgtEl>
                    </p:cond>
                  </p:endCondLst>
                </p:cTn>
                <p:tgtEl>
                  <p:spTgt spid="10"/>
                </p:tgtEl>
              </p:cMediaNode>
            </p:audio>
          </p:childTnLst>
        </p:cTn>
      </p:par>
    </p:tnLst>
  </p:timing>
  <p:extLst>
    <p:ext uri="{E180D4A7-C9FB-4DFB-919C-405C955672EB}">
      <p14:showEvtLst xmlns:p14="http://schemas.microsoft.com/office/powerpoint/2010/main">
        <p14:playEvt time="1346" objId="7"/>
        <p14:playEvt time="6765" objId="7"/>
        <p14:stopEvt time="11587" objId="7"/>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D44A177-0877-4655-BA78-5765B071A96D}"/>
              </a:ext>
            </a:extLst>
          </p:cNvPr>
          <p:cNvSpPr>
            <a:spLocks noGrp="1"/>
          </p:cNvSpPr>
          <p:nvPr>
            <p:ph idx="1"/>
          </p:nvPr>
        </p:nvSpPr>
        <p:spPr/>
        <p:txBody>
          <a:bodyPr vert="horz" lIns="91440" tIns="45720" rIns="91440" bIns="45720" rtlCol="0" anchor="t">
            <a:normAutofit/>
          </a:bodyPr>
          <a:lstStyle/>
          <a:p>
            <a:r>
              <a:rPr lang="en-US">
                <a:latin typeface="Calibri"/>
                <a:ea typeface="Roboto"/>
              </a:rPr>
              <a:t>Principal Component Analysis(PCA)</a:t>
            </a:r>
          </a:p>
          <a:p>
            <a:r>
              <a:rPr lang="en-US">
                <a:latin typeface="Calibri"/>
                <a:ea typeface="Roboto"/>
              </a:rPr>
              <a:t>Functional Principal Component Analysis(FPCA)</a:t>
            </a:r>
          </a:p>
          <a:p>
            <a:r>
              <a:rPr lang="en-US">
                <a:latin typeface="Calibri"/>
                <a:ea typeface="Roboto"/>
              </a:rPr>
              <a:t>B-Splines</a:t>
            </a:r>
          </a:p>
          <a:p>
            <a:r>
              <a:rPr lang="en-US">
                <a:latin typeface="Calibri"/>
                <a:ea typeface="Roboto"/>
              </a:rPr>
              <a:t>Lasso Regression</a:t>
            </a:r>
          </a:p>
          <a:p>
            <a:r>
              <a:rPr lang="en-US">
                <a:latin typeface="Calibri"/>
                <a:ea typeface="Roboto"/>
              </a:rPr>
              <a:t>Removing Pooled data</a:t>
            </a:r>
          </a:p>
          <a:p>
            <a:r>
              <a:rPr lang="en-US">
                <a:latin typeface="Calibri"/>
                <a:ea typeface="Roboto"/>
              </a:rPr>
              <a:t>Remove Id, Year and other non-related features. </a:t>
            </a:r>
            <a:endParaRPr lang="en-US">
              <a:latin typeface="Calibri"/>
            </a:endParaRPr>
          </a:p>
        </p:txBody>
      </p:sp>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Dimension Reduction Techniques</a:t>
            </a:r>
            <a:br>
              <a:rPr lang="en-US"/>
            </a:br>
            <a:endParaRPr lang="en-US"/>
          </a:p>
        </p:txBody>
      </p:sp>
      <p:pic>
        <p:nvPicPr>
          <p:cNvPr id="14" name="Audio 13">
            <a:hlinkClick r:id="" action="ppaction://media"/>
            <a:extLst>
              <a:ext uri="{FF2B5EF4-FFF2-40B4-BE49-F238E27FC236}">
                <a16:creationId xmlns:a16="http://schemas.microsoft.com/office/drawing/2014/main" id="{875DAE3B-4634-4863-9CEA-FF45688ADAA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50835995"/>
      </p:ext>
    </p:extLst>
  </p:cSld>
  <p:clrMapOvr>
    <a:masterClrMapping/>
  </p:clrMapOvr>
  <mc:AlternateContent xmlns:mc="http://schemas.openxmlformats.org/markup-compatibility/2006" xmlns:p14="http://schemas.microsoft.com/office/powerpoint/2010/main">
    <mc:Choice Requires="p14">
      <p:transition spd="slow" p14:dur="2000" advTm="12643"/>
    </mc:Choice>
    <mc:Fallback xmlns="">
      <p:transition spd="slow" advTm="12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D44A177-0877-4655-BA78-5765B071A96D}"/>
              </a:ext>
            </a:extLst>
          </p:cNvPr>
          <p:cNvSpPr>
            <a:spLocks noGrp="1"/>
          </p:cNvSpPr>
          <p:nvPr>
            <p:ph idx="1"/>
          </p:nvPr>
        </p:nvSpPr>
        <p:spPr>
          <a:xfrm>
            <a:off x="417286" y="897287"/>
            <a:ext cx="11430000" cy="5104880"/>
          </a:xfrm>
        </p:spPr>
        <p:txBody>
          <a:bodyPr vert="horz" lIns="91440" tIns="45720" rIns="91440" bIns="45720" rtlCol="0" anchor="t">
            <a:normAutofit/>
          </a:bodyPr>
          <a:lstStyle/>
          <a:p>
            <a:r>
              <a:rPr lang="en-US">
                <a:latin typeface="Calibri"/>
                <a:ea typeface="Roboto"/>
              </a:rPr>
              <a:t> PCA, reduction technique by weights being by variance such that majority of variance are captured by first few components. This performed by calculating eigenvalues and eigenvectors. </a:t>
            </a:r>
            <a:endParaRPr lang="en-US">
              <a:latin typeface="Calibri"/>
            </a:endParaRPr>
          </a:p>
          <a:p>
            <a:pPr lvl="1"/>
            <a:endParaRPr lang="en-US">
              <a:latin typeface="Roboto"/>
              <a:ea typeface="Roboto"/>
            </a:endParaRPr>
          </a:p>
          <a:p>
            <a:pPr lvl="1"/>
            <a:endParaRPr lang="en-US"/>
          </a:p>
          <a:p>
            <a:pPr lvl="1"/>
            <a:endParaRPr lang="en-US"/>
          </a:p>
          <a:p>
            <a:pPr lvl="1"/>
            <a:endParaRPr lang="en-US"/>
          </a:p>
          <a:p>
            <a:pPr marL="457200" lvl="1" indent="0">
              <a:buNone/>
            </a:pPr>
            <a:endParaRPr lang="en-US">
              <a:latin typeface="Roboto"/>
              <a:ea typeface="Roboto"/>
            </a:endParaRPr>
          </a:p>
          <a:p>
            <a:pPr marL="457200" lvl="1" indent="0">
              <a:buNone/>
            </a:pPr>
            <a:endParaRPr lang="en-US">
              <a:latin typeface="Roboto"/>
              <a:ea typeface="Roboto"/>
            </a:endParaRPr>
          </a:p>
        </p:txBody>
      </p:sp>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Principal Component Analysis(PCA)</a:t>
            </a:r>
            <a:br>
              <a:rPr lang="en-US"/>
            </a:br>
            <a:endParaRPr lang="en-US"/>
          </a:p>
        </p:txBody>
      </p:sp>
      <p:pic>
        <p:nvPicPr>
          <p:cNvPr id="6" name="Picture 6" descr="Chart, scatter chart&#10;&#10;Description automatically generated">
            <a:extLst>
              <a:ext uri="{FF2B5EF4-FFF2-40B4-BE49-F238E27FC236}">
                <a16:creationId xmlns:a16="http://schemas.microsoft.com/office/drawing/2014/main" id="{53F74333-45F9-DAC1-2891-2EDC834F3DAC}"/>
              </a:ext>
            </a:extLst>
          </p:cNvPr>
          <p:cNvPicPr>
            <a:picLocks noChangeAspect="1"/>
          </p:cNvPicPr>
          <p:nvPr/>
        </p:nvPicPr>
        <p:blipFill>
          <a:blip r:embed="rId4"/>
          <a:stretch>
            <a:fillRect/>
          </a:stretch>
        </p:blipFill>
        <p:spPr>
          <a:xfrm>
            <a:off x="1413974" y="2505075"/>
            <a:ext cx="7820513" cy="3117849"/>
          </a:xfrm>
          <a:prstGeom prst="rect">
            <a:avLst/>
          </a:prstGeom>
        </p:spPr>
      </p:pic>
      <p:sp>
        <p:nvSpPr>
          <p:cNvPr id="7" name="TextBox 6">
            <a:extLst>
              <a:ext uri="{FF2B5EF4-FFF2-40B4-BE49-F238E27FC236}">
                <a16:creationId xmlns:a16="http://schemas.microsoft.com/office/drawing/2014/main" id="{F1D7AA91-4E03-4DFB-B0E1-8441E3F0EBE0}"/>
              </a:ext>
            </a:extLst>
          </p:cNvPr>
          <p:cNvSpPr txBox="1"/>
          <p:nvPr/>
        </p:nvSpPr>
        <p:spPr>
          <a:xfrm>
            <a:off x="1197708" y="5994400"/>
            <a:ext cx="808696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3057"/>
                </a:solidFill>
              </a:rPr>
              <a:t>https://www.cs.cmu.edu/~elaw/papers/pca.pdf</a:t>
            </a:r>
          </a:p>
        </p:txBody>
      </p:sp>
      <p:pic>
        <p:nvPicPr>
          <p:cNvPr id="17" name="Audio 16">
            <a:hlinkClick r:id="" action="ppaction://media"/>
            <a:extLst>
              <a:ext uri="{FF2B5EF4-FFF2-40B4-BE49-F238E27FC236}">
                <a16:creationId xmlns:a16="http://schemas.microsoft.com/office/drawing/2014/main" id="{A85A8ACF-E109-4722-A1B6-361947CA6B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58492523"/>
      </p:ext>
    </p:extLst>
  </p:cSld>
  <p:clrMapOvr>
    <a:masterClrMapping/>
  </p:clrMapOvr>
  <mc:AlternateContent xmlns:mc="http://schemas.openxmlformats.org/markup-compatibility/2006">
    <mc:Choice xmlns:p14="http://schemas.microsoft.com/office/powerpoint/2010/main" Requires="p14">
      <p:transition spd="slow" p14:dur="2000" advTm="8412"/>
    </mc:Choice>
    <mc:Fallback>
      <p:transition spd="slow" advTm="8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D44A177-0877-4655-BA78-5765B071A96D}"/>
              </a:ext>
            </a:extLst>
          </p:cNvPr>
          <p:cNvSpPr>
            <a:spLocks noGrp="1"/>
          </p:cNvSpPr>
          <p:nvPr>
            <p:ph idx="1"/>
          </p:nvPr>
        </p:nvSpPr>
        <p:spPr>
          <a:xfrm>
            <a:off x="417286" y="897287"/>
            <a:ext cx="11430000" cy="5104880"/>
          </a:xfrm>
        </p:spPr>
        <p:txBody>
          <a:bodyPr vert="horz" lIns="91440" tIns="45720" rIns="91440" bIns="45720" rtlCol="0" anchor="t">
            <a:normAutofit/>
          </a:bodyPr>
          <a:lstStyle/>
          <a:p>
            <a:r>
              <a:rPr lang="en-US">
                <a:latin typeface="Calibri"/>
                <a:ea typeface="Roboto"/>
              </a:rPr>
              <a:t> Same as PCA with respect to eigenvalue and eigenvectors, however non-linear methods(kernel operator) is used to capture variance in low dimensional subspace</a:t>
            </a:r>
          </a:p>
          <a:p>
            <a:pPr lvl="1"/>
            <a:endParaRPr lang="en-US"/>
          </a:p>
          <a:p>
            <a:pPr lvl="1"/>
            <a:endParaRPr lang="en-US"/>
          </a:p>
          <a:p>
            <a:pPr lvl="1"/>
            <a:endParaRPr lang="en-US"/>
          </a:p>
          <a:p>
            <a:pPr marL="457200" lvl="1" indent="0">
              <a:buNone/>
            </a:pPr>
            <a:endParaRPr lang="en-US">
              <a:latin typeface="Roboto"/>
              <a:ea typeface="Roboto"/>
            </a:endParaRPr>
          </a:p>
          <a:p>
            <a:pPr marL="457200" lvl="1" indent="0">
              <a:buNone/>
            </a:pPr>
            <a:endParaRPr lang="en-US">
              <a:latin typeface="Roboto"/>
              <a:ea typeface="Roboto"/>
            </a:endParaRPr>
          </a:p>
        </p:txBody>
      </p:sp>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Kernel Principal Component Analysis(KPCA)</a:t>
            </a:r>
            <a:br>
              <a:rPr lang="en-US"/>
            </a:br>
            <a:endParaRPr lang="en-US"/>
          </a:p>
        </p:txBody>
      </p:sp>
      <p:pic>
        <p:nvPicPr>
          <p:cNvPr id="4" name="Picture 6" descr="A picture containing kitchenware, grater, strainer&#10;&#10;Description automatically generated">
            <a:extLst>
              <a:ext uri="{FF2B5EF4-FFF2-40B4-BE49-F238E27FC236}">
                <a16:creationId xmlns:a16="http://schemas.microsoft.com/office/drawing/2014/main" id="{1D7F590D-1833-F2E5-1E97-7540B293B68C}"/>
              </a:ext>
            </a:extLst>
          </p:cNvPr>
          <p:cNvPicPr>
            <a:picLocks noChangeAspect="1"/>
          </p:cNvPicPr>
          <p:nvPr/>
        </p:nvPicPr>
        <p:blipFill>
          <a:blip r:embed="rId4"/>
          <a:stretch>
            <a:fillRect/>
          </a:stretch>
        </p:blipFill>
        <p:spPr>
          <a:xfrm>
            <a:off x="1373555" y="2632817"/>
            <a:ext cx="7784121" cy="2647443"/>
          </a:xfrm>
          <a:prstGeom prst="rect">
            <a:avLst/>
          </a:prstGeom>
        </p:spPr>
      </p:pic>
      <p:pic>
        <p:nvPicPr>
          <p:cNvPr id="8" name="Audio 7">
            <a:hlinkClick r:id="" action="ppaction://media"/>
            <a:extLst>
              <a:ext uri="{FF2B5EF4-FFF2-40B4-BE49-F238E27FC236}">
                <a16:creationId xmlns:a16="http://schemas.microsoft.com/office/drawing/2014/main" id="{777FB250-E9E3-4A20-B8A5-9ED8A4722D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57553999"/>
      </p:ext>
    </p:extLst>
  </p:cSld>
  <p:clrMapOvr>
    <a:masterClrMapping/>
  </p:clrMapOvr>
  <mc:AlternateContent xmlns:mc="http://schemas.openxmlformats.org/markup-compatibility/2006">
    <mc:Choice xmlns:p14="http://schemas.microsoft.com/office/powerpoint/2010/main" Requires="p14">
      <p:transition spd="slow" p14:dur="2000" advTm="10522"/>
    </mc:Choice>
    <mc:Fallback>
      <p:transition spd="slow" advTm="105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381000" y="200722"/>
            <a:ext cx="11430000" cy="1014761"/>
          </a:xfrm>
        </p:spPr>
        <p:txBody>
          <a:bodyPr anchor="ctr">
            <a:normAutofit/>
          </a:bodyPr>
          <a:lstStyle/>
          <a:p>
            <a:r>
              <a:rPr lang="en-US" sz="3300">
                <a:latin typeface="Calibri"/>
                <a:ea typeface="Roboto"/>
              </a:rPr>
              <a:t>Functional PCA</a:t>
            </a:r>
            <a:br>
              <a:rPr lang="en-US" sz="3300"/>
            </a:br>
            <a:endParaRPr lang="en-US" sz="3300"/>
          </a:p>
        </p:txBody>
      </p:sp>
      <p:sp>
        <p:nvSpPr>
          <p:cNvPr id="5" name="Content Placeholder 4">
            <a:extLst>
              <a:ext uri="{FF2B5EF4-FFF2-40B4-BE49-F238E27FC236}">
                <a16:creationId xmlns:a16="http://schemas.microsoft.com/office/drawing/2014/main" id="{9D44A177-0877-4655-BA78-5765B071A96D}"/>
              </a:ext>
            </a:extLst>
          </p:cNvPr>
          <p:cNvSpPr>
            <a:spLocks noGrp="1"/>
          </p:cNvSpPr>
          <p:nvPr>
            <p:ph sz="half" idx="1"/>
          </p:nvPr>
        </p:nvSpPr>
        <p:spPr>
          <a:xfrm>
            <a:off x="379048" y="1215483"/>
            <a:ext cx="5615353" cy="4225652"/>
          </a:xfrm>
        </p:spPr>
        <p:txBody>
          <a:bodyPr vert="horz" lIns="91440" tIns="45720" rIns="91440" bIns="45720" rtlCol="0" anchor="t">
            <a:normAutofit/>
          </a:bodyPr>
          <a:lstStyle/>
          <a:p>
            <a:r>
              <a:rPr lang="en-US" sz="2400">
                <a:latin typeface="Calibri"/>
                <a:ea typeface="Roboto"/>
              </a:rPr>
              <a:t> Functional PCA, reduction technique where each point is a function input</a:t>
            </a:r>
          </a:p>
          <a:p>
            <a:pPr lvl="1"/>
            <a:endParaRPr lang="en-US"/>
          </a:p>
          <a:p>
            <a:pPr lvl="1"/>
            <a:endParaRPr lang="en-US"/>
          </a:p>
          <a:p>
            <a:pPr lvl="1"/>
            <a:endParaRPr lang="en-US"/>
          </a:p>
          <a:p>
            <a:pPr lvl="1"/>
            <a:endParaRPr lang="en-US"/>
          </a:p>
          <a:p>
            <a:pPr lvl="1"/>
            <a:endParaRPr lang="en-US"/>
          </a:p>
          <a:p>
            <a:pPr marL="457200" lvl="1" indent="0">
              <a:buNone/>
            </a:pPr>
            <a:endParaRPr lang="en-US"/>
          </a:p>
          <a:p>
            <a:pPr marL="457200" lvl="1" indent="0">
              <a:buNone/>
            </a:pPr>
            <a:r>
              <a:rPr lang="en-US">
                <a:latin typeface="Calibri"/>
                <a:ea typeface="Roboto"/>
              </a:rPr>
              <a:t>Source:</a:t>
            </a:r>
          </a:p>
          <a:p>
            <a:pPr marL="457200" lvl="1" indent="0">
              <a:buNone/>
            </a:pPr>
            <a:r>
              <a:rPr lang="en-US">
                <a:latin typeface="Calibri"/>
                <a:ea typeface="Roboto"/>
              </a:rPr>
              <a:t>https://www.psych.mcgill.ca/misc/fda/files/CRM-FPCA.pdf</a:t>
            </a:r>
          </a:p>
        </p:txBody>
      </p:sp>
      <p:pic>
        <p:nvPicPr>
          <p:cNvPr id="4" name="Picture 5" descr="Chart, line chart, histogram&#10;&#10;Description automatically generated">
            <a:extLst>
              <a:ext uri="{FF2B5EF4-FFF2-40B4-BE49-F238E27FC236}">
                <a16:creationId xmlns:a16="http://schemas.microsoft.com/office/drawing/2014/main" id="{72910E89-6010-F180-4851-2900EA879ED7}"/>
              </a:ext>
            </a:extLst>
          </p:cNvPr>
          <p:cNvPicPr>
            <a:picLocks noChangeAspect="1"/>
          </p:cNvPicPr>
          <p:nvPr/>
        </p:nvPicPr>
        <p:blipFill>
          <a:blip r:embed="rId4"/>
          <a:stretch>
            <a:fillRect/>
          </a:stretch>
        </p:blipFill>
        <p:spPr>
          <a:xfrm>
            <a:off x="6511290" y="1215483"/>
            <a:ext cx="4986019" cy="4225652"/>
          </a:xfrm>
          <a:prstGeom prst="rect">
            <a:avLst/>
          </a:prstGeom>
          <a:noFill/>
        </p:spPr>
      </p:pic>
      <p:pic>
        <p:nvPicPr>
          <p:cNvPr id="7" name="Audio 6">
            <a:hlinkClick r:id="" action="ppaction://media"/>
            <a:extLst>
              <a:ext uri="{FF2B5EF4-FFF2-40B4-BE49-F238E27FC236}">
                <a16:creationId xmlns:a16="http://schemas.microsoft.com/office/drawing/2014/main" id="{0D9F49D0-8D7A-422E-9164-6F798ABB151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15123270"/>
      </p:ext>
    </p:extLst>
  </p:cSld>
  <p:clrMapOvr>
    <a:masterClrMapping/>
  </p:clrMapOvr>
  <mc:AlternateContent xmlns:mc="http://schemas.openxmlformats.org/markup-compatibility/2006">
    <mc:Choice xmlns:p14="http://schemas.microsoft.com/office/powerpoint/2010/main" Requires="p14">
      <p:transition spd="slow" p14:dur="2000" advTm="13949"/>
    </mc:Choice>
    <mc:Fallback>
      <p:transition spd="slow" advTm="13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Functional Data Analysis</a:t>
            </a:r>
            <a:br>
              <a:rPr lang="en-US"/>
            </a:br>
            <a:endParaRPr lang="en-US"/>
          </a:p>
        </p:txBody>
      </p:sp>
      <p:pic>
        <p:nvPicPr>
          <p:cNvPr id="6146" name="Picture 2">
            <a:extLst>
              <a:ext uri="{FF2B5EF4-FFF2-40B4-BE49-F238E27FC236}">
                <a16:creationId xmlns:a16="http://schemas.microsoft.com/office/drawing/2014/main" id="{3DADAE56-AA53-4CD3-A795-608AD4B97C6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0102" y="1215483"/>
            <a:ext cx="11430000" cy="4289578"/>
          </a:xfrm>
          <a:prstGeom prst="rect">
            <a:avLst/>
          </a:prstGeom>
          <a:noFill/>
          <a:extLst>
            <a:ext uri="{909E8E84-426E-40DD-AFC4-6F175D3DCCD1}">
              <a14:hiddenFill xmlns:a14="http://schemas.microsoft.com/office/drawing/2010/main">
                <a:solidFill>
                  <a:srgbClr val="FFFFFF"/>
                </a:solidFill>
              </a14:hiddenFill>
            </a:ext>
          </a:extLst>
        </p:spPr>
      </p:pic>
      <p:pic>
        <p:nvPicPr>
          <p:cNvPr id="12" name="Audio 11">
            <a:hlinkClick r:id="" action="ppaction://media"/>
            <a:extLst>
              <a:ext uri="{FF2B5EF4-FFF2-40B4-BE49-F238E27FC236}">
                <a16:creationId xmlns:a16="http://schemas.microsoft.com/office/drawing/2014/main" id="{CC9BD73B-5926-4239-99CE-15185F4DDB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12623501"/>
      </p:ext>
    </p:extLst>
  </p:cSld>
  <p:clrMapOvr>
    <a:masterClrMapping/>
  </p:clrMapOvr>
  <mc:AlternateContent xmlns:mc="http://schemas.openxmlformats.org/markup-compatibility/2006">
    <mc:Choice xmlns:p14="http://schemas.microsoft.com/office/powerpoint/2010/main" Requires="p14">
      <p:transition spd="slow" p14:dur="2000" advTm="14692"/>
    </mc:Choice>
    <mc:Fallback>
      <p:transition spd="slow" advTm="146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normAutofit fontScale="90000"/>
          </a:bodyPr>
          <a:lstStyle/>
          <a:p>
            <a:r>
              <a:rPr lang="en-US" b="1">
                <a:latin typeface="Calibri"/>
                <a:ea typeface="Roboto"/>
              </a:rPr>
              <a:t>Team Members</a:t>
            </a:r>
            <a:br>
              <a:rPr lang="en-US" b="1">
                <a:latin typeface="Roboto" panose="02000000000000000000" pitchFamily="2" charset="0"/>
                <a:ea typeface="Roboto" panose="02000000000000000000" pitchFamily="2" charset="0"/>
              </a:rPr>
            </a:br>
            <a:endParaRPr lang="en-US" b="1">
              <a:latin typeface="Roboto" panose="02000000000000000000" pitchFamily="2" charset="0"/>
              <a:ea typeface="Roboto" panose="02000000000000000000" pitchFamily="2" charset="0"/>
            </a:endParaRPr>
          </a:p>
        </p:txBody>
      </p:sp>
      <p:sp>
        <p:nvSpPr>
          <p:cNvPr id="5" name="Content Placeholder 4">
            <a:extLst>
              <a:ext uri="{FF2B5EF4-FFF2-40B4-BE49-F238E27FC236}">
                <a16:creationId xmlns:a16="http://schemas.microsoft.com/office/drawing/2014/main" id="{34202EF4-BE1D-8146-9846-177F3B789037}"/>
              </a:ext>
            </a:extLst>
          </p:cNvPr>
          <p:cNvSpPr>
            <a:spLocks noGrp="1"/>
          </p:cNvSpPr>
          <p:nvPr>
            <p:ph idx="1"/>
          </p:nvPr>
        </p:nvSpPr>
        <p:spPr>
          <a:xfrm>
            <a:off x="381000" y="1215485"/>
            <a:ext cx="11430000" cy="4670966"/>
          </a:xfrm>
        </p:spPr>
        <p:txBody>
          <a:bodyPr>
            <a:normAutofit fontScale="85000" lnSpcReduction="20000"/>
          </a:bodyPr>
          <a:lstStyle/>
          <a:p>
            <a:pPr algn="l" rtl="0" fontAlgn="base">
              <a:buFont typeface="+mj-lt"/>
              <a:buAutoNum type="arabicPeriod"/>
            </a:pPr>
            <a:r>
              <a:rPr lang="en-US" sz="2100" b="1" i="0">
                <a:effectLst/>
                <a:latin typeface="Calibri" panose="020F0502020204030204" pitchFamily="34" charset="0"/>
                <a:cs typeface="Calibri" panose="020F0502020204030204" pitchFamily="34" charset="0"/>
              </a:rPr>
              <a:t>Reena Sahai: (RSahai6) </a:t>
            </a:r>
          </a:p>
          <a:p>
            <a:pPr marL="0" indent="0" algn="just" rtl="0" fontAlgn="base">
              <a:buNone/>
            </a:pPr>
            <a:r>
              <a:rPr lang="en-US" sz="2100" b="0" i="0">
                <a:effectLst/>
                <a:latin typeface="Calibri" panose="020F0502020204030204" pitchFamily="34" charset="0"/>
                <a:cs typeface="Calibri" panose="020F0502020204030204" pitchFamily="34" charset="0"/>
              </a:rPr>
              <a:t>	Reena Sahai is a data quality analyst at a renowned US national bank with 14 years of experience working as a database developer and reporting analyst in various domains like education, healthcare, and finance. She got a Master’s degree in Computer science. </a:t>
            </a:r>
          </a:p>
          <a:p>
            <a:pPr marL="0" indent="0" algn="l" rtl="0" fontAlgn="base">
              <a:buNone/>
            </a:pPr>
            <a:r>
              <a:rPr lang="en-US" sz="2100" b="0" i="0">
                <a:effectLst/>
                <a:latin typeface="Calibri" panose="020F0502020204030204" pitchFamily="34" charset="0"/>
                <a:cs typeface="Calibri" panose="020F0502020204030204" pitchFamily="34" charset="0"/>
              </a:rPr>
              <a:t> </a:t>
            </a:r>
          </a:p>
          <a:p>
            <a:pPr algn="l" rtl="0" fontAlgn="base">
              <a:buFont typeface="+mj-lt"/>
              <a:buAutoNum type="arabicPeriod" startAt="2"/>
            </a:pPr>
            <a:r>
              <a:rPr lang="en-US" sz="2100" b="1" i="0">
                <a:effectLst/>
                <a:latin typeface="Calibri" panose="020F0502020204030204" pitchFamily="34" charset="0"/>
                <a:cs typeface="Calibri" panose="020F0502020204030204" pitchFamily="34" charset="0"/>
              </a:rPr>
              <a:t>Jonathan </a:t>
            </a:r>
            <a:r>
              <a:rPr lang="en-US" sz="2100" b="1" i="0" err="1">
                <a:effectLst/>
                <a:latin typeface="Calibri" panose="020F0502020204030204" pitchFamily="34" charset="0"/>
                <a:cs typeface="Calibri" panose="020F0502020204030204" pitchFamily="34" charset="0"/>
              </a:rPr>
              <a:t>Gerszberg</a:t>
            </a:r>
            <a:r>
              <a:rPr lang="en-US" sz="2100" b="1" i="0">
                <a:effectLst/>
                <a:latin typeface="Calibri" panose="020F0502020204030204" pitchFamily="34" charset="0"/>
                <a:cs typeface="Calibri" panose="020F0502020204030204" pitchFamily="34" charset="0"/>
              </a:rPr>
              <a:t> (JGerszberg3) </a:t>
            </a:r>
          </a:p>
          <a:p>
            <a:pPr marL="0" indent="0" algn="just" rtl="0" fontAlgn="base">
              <a:buNone/>
            </a:pPr>
            <a:r>
              <a:rPr lang="en-US" sz="2100" b="0" i="0">
                <a:effectLst/>
                <a:latin typeface="Calibri" panose="020F0502020204030204" pitchFamily="34" charset="0"/>
                <a:cs typeface="Calibri" panose="020F0502020204030204" pitchFamily="34" charset="0"/>
              </a:rPr>
              <a:t>	Jonathan is a software developer at Siemens in Ann Arbor, MI. He got a BS at Rutgers University in Math and chemical engineering, and an MS at the University of Michigan in chemical engineering. </a:t>
            </a:r>
          </a:p>
          <a:p>
            <a:pPr marL="0" indent="0" algn="l" rtl="0" fontAlgn="base">
              <a:buNone/>
            </a:pPr>
            <a:r>
              <a:rPr lang="en-US" sz="2100" b="0" i="0">
                <a:effectLst/>
                <a:latin typeface="Calibri" panose="020F0502020204030204" pitchFamily="34" charset="0"/>
                <a:cs typeface="Calibri" panose="020F0502020204030204" pitchFamily="34" charset="0"/>
              </a:rPr>
              <a:t> </a:t>
            </a:r>
          </a:p>
          <a:p>
            <a:pPr algn="l" rtl="0" fontAlgn="base">
              <a:buFont typeface="+mj-lt"/>
              <a:buAutoNum type="arabicPeriod" startAt="3"/>
            </a:pPr>
            <a:r>
              <a:rPr lang="en-US" sz="2100" b="1" i="0">
                <a:effectLst/>
                <a:latin typeface="Calibri" panose="020F0502020204030204" pitchFamily="34" charset="0"/>
                <a:cs typeface="Calibri" panose="020F0502020204030204" pitchFamily="34" charset="0"/>
              </a:rPr>
              <a:t>Vignesh </a:t>
            </a:r>
            <a:r>
              <a:rPr lang="en-US" sz="2100" b="1" i="0" err="1">
                <a:effectLst/>
                <a:latin typeface="Calibri" panose="020F0502020204030204" pitchFamily="34" charset="0"/>
                <a:cs typeface="Calibri" panose="020F0502020204030204" pitchFamily="34" charset="0"/>
              </a:rPr>
              <a:t>Thavamani</a:t>
            </a:r>
            <a:r>
              <a:rPr lang="en-US" sz="2100" b="1" i="0">
                <a:effectLst/>
                <a:latin typeface="Calibri" panose="020F0502020204030204" pitchFamily="34" charset="0"/>
                <a:cs typeface="Calibri" panose="020F0502020204030204" pitchFamily="34" charset="0"/>
              </a:rPr>
              <a:t> </a:t>
            </a:r>
            <a:r>
              <a:rPr lang="en-US" sz="2100" b="1" i="0" err="1">
                <a:effectLst/>
                <a:latin typeface="Calibri" panose="020F0502020204030204" pitchFamily="34" charset="0"/>
                <a:cs typeface="Calibri" panose="020F0502020204030204" pitchFamily="34" charset="0"/>
              </a:rPr>
              <a:t>Thenmozhi</a:t>
            </a:r>
            <a:r>
              <a:rPr lang="en-US" sz="2100" b="1" i="0">
                <a:effectLst/>
                <a:latin typeface="Calibri" panose="020F0502020204030204" pitchFamily="34" charset="0"/>
                <a:cs typeface="Calibri" panose="020F0502020204030204" pitchFamily="34" charset="0"/>
              </a:rPr>
              <a:t> (VThenmozhi3) </a:t>
            </a:r>
          </a:p>
          <a:p>
            <a:pPr marL="0" indent="0" algn="just" rtl="0" fontAlgn="base">
              <a:buNone/>
            </a:pPr>
            <a:r>
              <a:rPr lang="en-US" sz="2100" b="0" i="0">
                <a:effectLst/>
                <a:latin typeface="Calibri" panose="020F0502020204030204" pitchFamily="34" charset="0"/>
                <a:cs typeface="Calibri" panose="020F0502020204030204" pitchFamily="34" charset="0"/>
              </a:rPr>
              <a:t>	Vignesh is based out of Atlanta and has extensive experience in the Retail and Supply Chain Industry. He has a bachelor’s in Electrical and Electronics Engineering and a diploma in Business Management. </a:t>
            </a:r>
          </a:p>
          <a:p>
            <a:pPr marL="0" indent="0" algn="l" rtl="0" fontAlgn="base">
              <a:buNone/>
            </a:pPr>
            <a:r>
              <a:rPr lang="en-US" sz="2100" b="0" i="0">
                <a:effectLst/>
                <a:latin typeface="Calibri" panose="020F0502020204030204" pitchFamily="34" charset="0"/>
                <a:cs typeface="Calibri" panose="020F0502020204030204" pitchFamily="34" charset="0"/>
              </a:rPr>
              <a:t> </a:t>
            </a:r>
          </a:p>
          <a:p>
            <a:pPr algn="l" rtl="0" fontAlgn="base">
              <a:buFont typeface="+mj-lt"/>
              <a:buAutoNum type="arabicPeriod" startAt="4"/>
            </a:pPr>
            <a:r>
              <a:rPr lang="en-US" sz="2100" b="1" i="0">
                <a:effectLst/>
                <a:latin typeface="Calibri" panose="020F0502020204030204" pitchFamily="34" charset="0"/>
                <a:cs typeface="Calibri" panose="020F0502020204030204" pitchFamily="34" charset="0"/>
              </a:rPr>
              <a:t>Siddharth Gudiduri (SGudiduri3)  </a:t>
            </a:r>
          </a:p>
          <a:p>
            <a:pPr marL="0" indent="0" algn="just" rtl="0" fontAlgn="base">
              <a:buNone/>
            </a:pPr>
            <a:r>
              <a:rPr lang="en-US" sz="2100" b="0" i="0">
                <a:effectLst/>
                <a:latin typeface="Calibri" panose="020F0502020204030204" pitchFamily="34" charset="0"/>
                <a:cs typeface="Calibri" panose="020F0502020204030204" pitchFamily="34" charset="0"/>
              </a:rPr>
              <a:t>	Siddharth is an experienced engineer with a strong background in computer science and with 15 years of experience in Software Development Lifecycle (SDLC). He has solid hands-on experience from redesigning existing software to solving complex technical problems with an emphasis on object-oriented design and programming. </a:t>
            </a:r>
          </a:p>
          <a:p>
            <a:endParaRPr lang="en-US">
              <a:solidFill>
                <a:srgbClr val="003057"/>
              </a:solidFill>
            </a:endParaRPr>
          </a:p>
        </p:txBody>
      </p:sp>
      <p:pic>
        <p:nvPicPr>
          <p:cNvPr id="19" name="Audio 18">
            <a:hlinkClick r:id="" action="ppaction://media"/>
            <a:extLst>
              <a:ext uri="{FF2B5EF4-FFF2-40B4-BE49-F238E27FC236}">
                <a16:creationId xmlns:a16="http://schemas.microsoft.com/office/drawing/2014/main" id="{CCC83824-703D-4F4F-B638-A0B74743482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16116046"/>
      </p:ext>
    </p:extLst>
  </p:cSld>
  <p:clrMapOvr>
    <a:masterClrMapping/>
  </p:clrMapOvr>
  <mc:AlternateContent xmlns:mc="http://schemas.openxmlformats.org/markup-compatibility/2006" xmlns:p14="http://schemas.microsoft.com/office/powerpoint/2010/main">
    <mc:Choice Requires="p14">
      <p:transition spd="slow" p14:dur="2000" advTm="14063"/>
    </mc:Choice>
    <mc:Fallback xmlns="">
      <p:transition spd="slow" advTm="140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extLst>
    <p:ext uri="{6950BFC3-D8DA-4A85-94F7-54DA5524770B}">
      <p188:commentRel xmlns:p188="http://schemas.microsoft.com/office/powerpoint/2018/8/main" r:id="rId4"/>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381000" y="200722"/>
            <a:ext cx="11430000" cy="1014761"/>
          </a:xfrm>
        </p:spPr>
        <p:txBody>
          <a:bodyPr anchor="ctr">
            <a:normAutofit/>
          </a:bodyPr>
          <a:lstStyle/>
          <a:p>
            <a:r>
              <a:rPr lang="en-US">
                <a:latin typeface="Calibri"/>
                <a:ea typeface="Roboto"/>
              </a:rPr>
              <a:t>Statistical Models</a:t>
            </a:r>
          </a:p>
        </p:txBody>
      </p:sp>
      <p:pic>
        <p:nvPicPr>
          <p:cNvPr id="7" name="Picture 6">
            <a:extLst>
              <a:ext uri="{FF2B5EF4-FFF2-40B4-BE49-F238E27FC236}">
                <a16:creationId xmlns:a16="http://schemas.microsoft.com/office/drawing/2014/main" id="{1A1AF15B-5E80-282F-F036-2CE32245E60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l="4176" r="16501" b="6255"/>
          <a:stretch/>
        </p:blipFill>
        <p:spPr>
          <a:xfrm>
            <a:off x="379048" y="1461850"/>
            <a:ext cx="5615353" cy="3732918"/>
          </a:xfrm>
          <a:prstGeom prst="rect">
            <a:avLst/>
          </a:prstGeom>
          <a:noFill/>
        </p:spPr>
      </p:pic>
      <p:sp>
        <p:nvSpPr>
          <p:cNvPr id="5" name="Content Placeholder 4">
            <a:extLst>
              <a:ext uri="{FF2B5EF4-FFF2-40B4-BE49-F238E27FC236}">
                <a16:creationId xmlns:a16="http://schemas.microsoft.com/office/drawing/2014/main" id="{9D44A177-0877-4655-BA78-5765B071A96D}"/>
              </a:ext>
            </a:extLst>
          </p:cNvPr>
          <p:cNvSpPr>
            <a:spLocks noGrp="1"/>
          </p:cNvSpPr>
          <p:nvPr>
            <p:ph sz="half" idx="2"/>
          </p:nvPr>
        </p:nvSpPr>
        <p:spPr>
          <a:xfrm>
            <a:off x="6197600" y="1215483"/>
            <a:ext cx="5613400" cy="4225652"/>
          </a:xfrm>
        </p:spPr>
        <p:txBody>
          <a:bodyPr vert="horz" lIns="91440" tIns="45720" rIns="91440" bIns="45720" rtlCol="0" anchor="t">
            <a:normAutofit/>
          </a:bodyPr>
          <a:lstStyle/>
          <a:p>
            <a:r>
              <a:rPr lang="en-US" sz="2400">
                <a:latin typeface="Calibri"/>
                <a:ea typeface="Roboto"/>
              </a:rPr>
              <a:t>Tree based models</a:t>
            </a:r>
          </a:p>
          <a:p>
            <a:pPr lvl="1" indent="0"/>
            <a:r>
              <a:rPr lang="en-US">
                <a:latin typeface="Calibri"/>
                <a:ea typeface="Roboto"/>
              </a:rPr>
              <a:t>Random Forest</a:t>
            </a:r>
          </a:p>
          <a:p>
            <a:pPr lvl="1" indent="0"/>
            <a:r>
              <a:rPr lang="en-US">
                <a:latin typeface="Calibri"/>
                <a:ea typeface="Roboto"/>
              </a:rPr>
              <a:t>AdaBoost</a:t>
            </a:r>
          </a:p>
          <a:p>
            <a:pPr lvl="1" indent="0"/>
            <a:r>
              <a:rPr lang="en-US" err="1">
                <a:latin typeface="Calibri"/>
                <a:ea typeface="Roboto"/>
              </a:rPr>
              <a:t>GradientBoost</a:t>
            </a:r>
            <a:endParaRPr lang="en-US">
              <a:latin typeface="Calibri"/>
              <a:ea typeface="Roboto"/>
            </a:endParaRPr>
          </a:p>
          <a:p>
            <a:r>
              <a:rPr lang="en-US" sz="2400">
                <a:latin typeface="Calibri"/>
                <a:ea typeface="Roboto"/>
              </a:rPr>
              <a:t>Regression Models</a:t>
            </a:r>
          </a:p>
          <a:p>
            <a:pPr lvl="1" indent="0"/>
            <a:r>
              <a:rPr lang="en-US">
                <a:latin typeface="Calibri"/>
                <a:ea typeface="Roboto"/>
              </a:rPr>
              <a:t>Linear Regression</a:t>
            </a:r>
          </a:p>
          <a:p>
            <a:pPr lvl="1" indent="0"/>
            <a:r>
              <a:rPr lang="en-US">
                <a:latin typeface="Calibri"/>
                <a:ea typeface="Roboto"/>
              </a:rPr>
              <a:t>Ridge Regression</a:t>
            </a:r>
          </a:p>
          <a:p>
            <a:pPr lvl="1" indent="0"/>
            <a:r>
              <a:rPr lang="en-US">
                <a:latin typeface="Calibri"/>
                <a:ea typeface="Roboto"/>
              </a:rPr>
              <a:t>Lasso Regression</a:t>
            </a:r>
          </a:p>
          <a:p>
            <a:pPr lvl="1" indent="0">
              <a:spcBef>
                <a:spcPts val="1000"/>
              </a:spcBef>
            </a:pPr>
            <a:r>
              <a:rPr lang="en-US">
                <a:latin typeface="Calibri"/>
                <a:ea typeface="Roboto"/>
              </a:rPr>
              <a:t>Adaptive Lasso Regression</a:t>
            </a:r>
          </a:p>
          <a:p>
            <a:pPr lvl="1" indent="0"/>
            <a:r>
              <a:rPr lang="en-US">
                <a:latin typeface="Calibri"/>
                <a:ea typeface="Roboto"/>
              </a:rPr>
              <a:t>Group Lasso</a:t>
            </a:r>
          </a:p>
        </p:txBody>
      </p:sp>
      <p:pic>
        <p:nvPicPr>
          <p:cNvPr id="17" name="Audio 16">
            <a:hlinkClick r:id="" action="ppaction://media"/>
            <a:extLst>
              <a:ext uri="{FF2B5EF4-FFF2-40B4-BE49-F238E27FC236}">
                <a16:creationId xmlns:a16="http://schemas.microsoft.com/office/drawing/2014/main" id="{A98A984F-CB14-4F4E-B3B0-8C1C9137B978}"/>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70926057"/>
      </p:ext>
    </p:extLst>
  </p:cSld>
  <p:clrMapOvr>
    <a:masterClrMapping/>
  </p:clrMapOvr>
  <mc:AlternateContent xmlns:mc="http://schemas.openxmlformats.org/markup-compatibility/2006">
    <mc:Choice xmlns:p14="http://schemas.microsoft.com/office/powerpoint/2010/main" Requires="p14">
      <p:transition spd="slow" p14:dur="2000" advTm="22953"/>
    </mc:Choice>
    <mc:Fallback>
      <p:transition spd="slow" advTm="22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493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0" repeatCount="indefinite" fill="hold" display="0">
                  <p:stCondLst>
                    <p:cond delay="indefinite"/>
                  </p:stCondLst>
                </p:cTn>
                <p:tgtEl>
                  <p:spTgt spid="7"/>
                </p:tgtEl>
              </p:cMediaNode>
            </p:video>
            <p:seq concurrent="1" nextAc="seek">
              <p:cTn id="11" restart="whenNotActive" fill="hold" evtFilter="cancelBubble" nodeType="interactiveSeq">
                <p:stCondLst>
                  <p:cond evt="onClick" delay="0">
                    <p:tgtEl>
                      <p:spTgt spid="7"/>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7"/>
                                        </p:tgtEl>
                                      </p:cBhvr>
                                    </p:cmd>
                                  </p:childTnLst>
                                </p:cTn>
                              </p:par>
                            </p:childTnLst>
                          </p:cTn>
                        </p:par>
                      </p:childTnLst>
                    </p:cTn>
                  </p:par>
                </p:childTnLst>
              </p:cTn>
              <p:nextCondLst>
                <p:cond evt="onClick" delay="0">
                  <p:tgtEl>
                    <p:spTgt spid="7"/>
                  </p:tgtEl>
                </p:cond>
              </p:nextCondLst>
            </p:seq>
            <p:audio isNarration="1">
              <p:cMediaNode vol="80000" showWhenStopped="0">
                <p:cTn id="16" fill="hold" display="0">
                  <p:stCondLst>
                    <p:cond delay="indefinite"/>
                  </p:stCondLst>
                  <p:endCondLst>
                    <p:cond evt="onStopAudio" delay="0">
                      <p:tgtEl>
                        <p:sldTgt/>
                      </p:tgtEl>
                    </p:cond>
                  </p:endCondLst>
                </p:cTn>
                <p:tgtEl>
                  <p:spTgt spid="17"/>
                </p:tgtEl>
              </p:cMediaNode>
            </p:audio>
          </p:childTnLst>
        </p:cTn>
      </p:par>
    </p:tnLst>
  </p:timing>
  <p:extLst>
    <p:ext uri="{E180D4A7-C9FB-4DFB-919C-405C955672EB}">
      <p14:showEvtLst xmlns:p14="http://schemas.microsoft.com/office/powerpoint/2010/main">
        <p14:playEvt time="311" objId="7"/>
        <p14:playEvt time="5207" objId="7"/>
        <p14:playEvt time="10157" objId="7"/>
        <p14:playEvt time="15107" objId="7"/>
        <p14:playEvt time="20048" objId="7"/>
        <p14:stopEvt time="22953" objId="7"/>
      </p14:showEvt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lstStyle/>
          <a:p>
            <a:r>
              <a:rPr lang="en-US">
                <a:latin typeface="Calibri"/>
                <a:ea typeface="Roboto"/>
              </a:rPr>
              <a:t>Group Lasso (MSE vs Feature selection)</a:t>
            </a:r>
          </a:p>
        </p:txBody>
      </p:sp>
      <p:pic>
        <p:nvPicPr>
          <p:cNvPr id="7170" name="Picture 2">
            <a:extLst>
              <a:ext uri="{FF2B5EF4-FFF2-40B4-BE49-F238E27FC236}">
                <a16:creationId xmlns:a16="http://schemas.microsoft.com/office/drawing/2014/main" id="{D3B17BAC-7A1E-4AE9-8E29-D4FB91D41152}"/>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5654351" y="1215483"/>
            <a:ext cx="6156649" cy="3785725"/>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652B6D0B-ECF4-4E1D-9793-0EADF2AD3F0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0155" y="1215483"/>
            <a:ext cx="5340221" cy="3686175"/>
          </a:xfrm>
          <a:prstGeom prst="rect">
            <a:avLst/>
          </a:prstGeom>
          <a:noFill/>
          <a:extLst>
            <a:ext uri="{909E8E84-426E-40DD-AFC4-6F175D3DCCD1}">
              <a14:hiddenFill xmlns:a14="http://schemas.microsoft.com/office/drawing/2010/main">
                <a:solidFill>
                  <a:srgbClr val="FFFFFF"/>
                </a:solidFill>
              </a14:hiddenFill>
            </a:ext>
          </a:extLst>
        </p:spPr>
      </p:pic>
      <p:pic>
        <p:nvPicPr>
          <p:cNvPr id="19" name="Audio 18">
            <a:hlinkClick r:id="" action="ppaction://media"/>
            <a:extLst>
              <a:ext uri="{FF2B5EF4-FFF2-40B4-BE49-F238E27FC236}">
                <a16:creationId xmlns:a16="http://schemas.microsoft.com/office/drawing/2014/main" id="{F02D6BBB-AFB1-4764-B376-DA14E421AAB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68952494"/>
      </p:ext>
    </p:extLst>
  </p:cSld>
  <p:clrMapOvr>
    <a:masterClrMapping/>
  </p:clrMapOvr>
  <mc:AlternateContent xmlns:mc="http://schemas.openxmlformats.org/markup-compatibility/2006">
    <mc:Choice xmlns:p14="http://schemas.microsoft.com/office/powerpoint/2010/main" Requires="p14">
      <p:transition spd="slow" p14:dur="2000" advTm="9288"/>
    </mc:Choice>
    <mc:Fallback>
      <p:transition spd="slow" advTm="9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202EA-0259-4B90-979D-61EABBBFF716}"/>
              </a:ext>
            </a:extLst>
          </p:cNvPr>
          <p:cNvSpPr>
            <a:spLocks noGrp="1"/>
          </p:cNvSpPr>
          <p:nvPr>
            <p:ph type="title"/>
          </p:nvPr>
        </p:nvSpPr>
        <p:spPr/>
        <p:txBody>
          <a:bodyPr/>
          <a:lstStyle/>
          <a:p>
            <a:r>
              <a:rPr lang="en-US">
                <a:latin typeface="Calibri"/>
                <a:ea typeface="Roboto"/>
              </a:rPr>
              <a:t>OLS Statistical Sample Results</a:t>
            </a:r>
          </a:p>
        </p:txBody>
      </p:sp>
      <p:pic>
        <p:nvPicPr>
          <p:cNvPr id="6" name="Picture 5">
            <a:extLst>
              <a:ext uri="{FF2B5EF4-FFF2-40B4-BE49-F238E27FC236}">
                <a16:creationId xmlns:a16="http://schemas.microsoft.com/office/drawing/2014/main" id="{25C7D42B-AC62-499A-B131-F5AAE7272017}"/>
              </a:ext>
            </a:extLst>
          </p:cNvPr>
          <p:cNvPicPr>
            <a:picLocks noChangeAspect="1"/>
          </p:cNvPicPr>
          <p:nvPr/>
        </p:nvPicPr>
        <p:blipFill>
          <a:blip r:embed="rId4"/>
          <a:stretch>
            <a:fillRect/>
          </a:stretch>
        </p:blipFill>
        <p:spPr>
          <a:xfrm>
            <a:off x="523874" y="1093498"/>
            <a:ext cx="6680490" cy="5418138"/>
          </a:xfrm>
          <a:prstGeom prst="rect">
            <a:avLst/>
          </a:prstGeom>
        </p:spPr>
      </p:pic>
      <p:pic>
        <p:nvPicPr>
          <p:cNvPr id="5" name="Audio 4">
            <a:hlinkClick r:id="" action="ppaction://media"/>
            <a:extLst>
              <a:ext uri="{FF2B5EF4-FFF2-40B4-BE49-F238E27FC236}">
                <a16:creationId xmlns:a16="http://schemas.microsoft.com/office/drawing/2014/main" id="{647EB7A9-A9A4-4005-85DF-0AFC9826D1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32515093"/>
      </p:ext>
    </p:extLst>
  </p:cSld>
  <p:clrMapOvr>
    <a:masterClrMapping/>
  </p:clrMapOvr>
  <mc:AlternateContent xmlns:mc="http://schemas.openxmlformats.org/markup-compatibility/2006">
    <mc:Choice xmlns:p14="http://schemas.microsoft.com/office/powerpoint/2010/main" Requires="p14">
      <p:transition spd="slow" p14:dur="2000" advTm="4297"/>
    </mc:Choice>
    <mc:Fallback>
      <p:transition spd="slow" advTm="4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7C5E477A-71F8-90B3-177F-22D77167566A}"/>
              </a:ext>
            </a:extLst>
          </p:cNvPr>
          <p:cNvGraphicFramePr>
            <a:graphicFrameLocks noGrp="1"/>
          </p:cNvGraphicFramePr>
          <p:nvPr>
            <p:ph idx="1"/>
            <p:extLst>
              <p:ext uri="{D42A27DB-BD31-4B8C-83A1-F6EECF244321}">
                <p14:modId xmlns:p14="http://schemas.microsoft.com/office/powerpoint/2010/main" val="443566134"/>
              </p:ext>
            </p:extLst>
          </p:nvPr>
        </p:nvGraphicFramePr>
        <p:xfrm>
          <a:off x="381000" y="1216025"/>
          <a:ext cx="11429991" cy="4520010"/>
        </p:xfrm>
        <a:graphic>
          <a:graphicData uri="http://schemas.openxmlformats.org/drawingml/2006/table">
            <a:tbl>
              <a:tblPr firstRow="1" bandRow="1">
                <a:tableStyleId>{5C22544A-7EE6-4342-B048-85BDC9FD1C3A}</a:tableStyleId>
              </a:tblPr>
              <a:tblGrid>
                <a:gridCol w="7964714">
                  <a:extLst>
                    <a:ext uri="{9D8B030D-6E8A-4147-A177-3AD203B41FA5}">
                      <a16:colId xmlns:a16="http://schemas.microsoft.com/office/drawing/2014/main" val="2194904246"/>
                    </a:ext>
                  </a:extLst>
                </a:gridCol>
                <a:gridCol w="1251857">
                  <a:extLst>
                    <a:ext uri="{9D8B030D-6E8A-4147-A177-3AD203B41FA5}">
                      <a16:colId xmlns:a16="http://schemas.microsoft.com/office/drawing/2014/main" val="2062973911"/>
                    </a:ext>
                  </a:extLst>
                </a:gridCol>
                <a:gridCol w="2213420">
                  <a:extLst>
                    <a:ext uri="{9D8B030D-6E8A-4147-A177-3AD203B41FA5}">
                      <a16:colId xmlns:a16="http://schemas.microsoft.com/office/drawing/2014/main" val="1504611479"/>
                    </a:ext>
                  </a:extLst>
                </a:gridCol>
              </a:tblGrid>
              <a:tr h="452001">
                <a:tc>
                  <a:txBody>
                    <a:bodyPr/>
                    <a:lstStyle/>
                    <a:p>
                      <a:r>
                        <a:rPr lang="en-US" b="0">
                          <a:solidFill>
                            <a:srgbClr val="EEB211"/>
                          </a:solidFill>
                          <a:latin typeface="Calibri"/>
                        </a:rPr>
                        <a:t>Model</a:t>
                      </a:r>
                    </a:p>
                  </a:txBody>
                  <a:tcPr/>
                </a:tc>
                <a:tc>
                  <a:txBody>
                    <a:bodyPr/>
                    <a:lstStyle/>
                    <a:p>
                      <a:r>
                        <a:rPr lang="en-US">
                          <a:solidFill>
                            <a:srgbClr val="EEB211"/>
                          </a:solidFill>
                          <a:latin typeface="Calibri"/>
                        </a:rPr>
                        <a:t>R^2</a:t>
                      </a:r>
                    </a:p>
                  </a:txBody>
                  <a:tcPr/>
                </a:tc>
                <a:tc>
                  <a:txBody>
                    <a:bodyPr/>
                    <a:lstStyle/>
                    <a:p>
                      <a:r>
                        <a:rPr lang="en-US">
                          <a:solidFill>
                            <a:srgbClr val="EEB211"/>
                          </a:solidFill>
                          <a:latin typeface="Calibri"/>
                        </a:rPr>
                        <a:t>Mean Square Error</a:t>
                      </a:r>
                    </a:p>
                  </a:txBody>
                  <a:tcPr/>
                </a:tc>
                <a:extLst>
                  <a:ext uri="{0D108BD9-81ED-4DB2-BD59-A6C34878D82A}">
                    <a16:rowId xmlns:a16="http://schemas.microsoft.com/office/drawing/2014/main" val="1055839181"/>
                  </a:ext>
                </a:extLst>
              </a:tr>
              <a:tr h="452001">
                <a:tc>
                  <a:txBody>
                    <a:bodyPr/>
                    <a:lstStyle/>
                    <a:p>
                      <a:pPr lvl="0">
                        <a:buNone/>
                      </a:pPr>
                      <a:r>
                        <a:rPr lang="en-US" sz="1800" b="0" i="0" u="none" strike="noStrike" noProof="0">
                          <a:solidFill>
                            <a:schemeClr val="accent1">
                              <a:lumMod val="75000"/>
                            </a:schemeClr>
                          </a:solidFill>
                          <a:latin typeface="Calibri"/>
                        </a:rPr>
                        <a:t>RandomForestRegressor</a:t>
                      </a:r>
                      <a:endParaRPr lang="en-US">
                        <a:solidFill>
                          <a:schemeClr val="accent1">
                            <a:lumMod val="75000"/>
                          </a:schemeClr>
                        </a:solidFill>
                        <a:latin typeface="Calibri"/>
                      </a:endParaRPr>
                    </a:p>
                  </a:txBody>
                  <a:tcPr/>
                </a:tc>
                <a:tc>
                  <a:txBody>
                    <a:bodyPr/>
                    <a:lstStyle/>
                    <a:p>
                      <a:pPr algn="r"/>
                      <a:r>
                        <a:rPr lang="en-US">
                          <a:solidFill>
                            <a:schemeClr val="accent1">
                              <a:lumMod val="75000"/>
                            </a:schemeClr>
                          </a:solidFill>
                          <a:latin typeface="Calibri"/>
                        </a:rPr>
                        <a:t>85.67%</a:t>
                      </a:r>
                    </a:p>
                  </a:txBody>
                  <a:tcPr/>
                </a:tc>
                <a:tc>
                  <a:txBody>
                    <a:bodyPr/>
                    <a:lstStyle/>
                    <a:p>
                      <a:pPr algn="r"/>
                      <a:r>
                        <a:rPr lang="en-US">
                          <a:solidFill>
                            <a:schemeClr val="accent1">
                              <a:lumMod val="75000"/>
                            </a:schemeClr>
                          </a:solidFill>
                          <a:latin typeface="Calibri"/>
                        </a:rPr>
                        <a:t>293560</a:t>
                      </a:r>
                    </a:p>
                  </a:txBody>
                  <a:tcPr/>
                </a:tc>
                <a:extLst>
                  <a:ext uri="{0D108BD9-81ED-4DB2-BD59-A6C34878D82A}">
                    <a16:rowId xmlns:a16="http://schemas.microsoft.com/office/drawing/2014/main" val="1511813361"/>
                  </a:ext>
                </a:extLst>
              </a:tr>
              <a:tr h="452001">
                <a:tc>
                  <a:txBody>
                    <a:bodyPr/>
                    <a:lstStyle/>
                    <a:p>
                      <a:r>
                        <a:rPr lang="en-US">
                          <a:solidFill>
                            <a:schemeClr val="accent1">
                              <a:lumMod val="75000"/>
                            </a:schemeClr>
                          </a:solidFill>
                          <a:latin typeface="Calibri"/>
                        </a:rPr>
                        <a:t>AdaBoostRegressor</a:t>
                      </a:r>
                      <a:endParaRPr lang="en-US" err="1">
                        <a:solidFill>
                          <a:schemeClr val="accent1">
                            <a:lumMod val="75000"/>
                          </a:schemeClr>
                        </a:solidFill>
                        <a:latin typeface="Calibri"/>
                      </a:endParaRPr>
                    </a:p>
                  </a:txBody>
                  <a:tcPr/>
                </a:tc>
                <a:tc>
                  <a:txBody>
                    <a:bodyPr/>
                    <a:lstStyle/>
                    <a:p>
                      <a:pPr algn="r"/>
                      <a:r>
                        <a:rPr lang="en-US">
                          <a:solidFill>
                            <a:schemeClr val="accent1">
                              <a:lumMod val="75000"/>
                            </a:schemeClr>
                          </a:solidFill>
                          <a:latin typeface="Calibri"/>
                        </a:rPr>
                        <a:t>80.44%</a:t>
                      </a:r>
                    </a:p>
                  </a:txBody>
                  <a:tcPr/>
                </a:tc>
                <a:tc>
                  <a:txBody>
                    <a:bodyPr/>
                    <a:lstStyle/>
                    <a:p>
                      <a:pPr algn="r"/>
                      <a:r>
                        <a:rPr lang="en-US">
                          <a:solidFill>
                            <a:schemeClr val="accent1">
                              <a:lumMod val="75000"/>
                            </a:schemeClr>
                          </a:solidFill>
                          <a:latin typeface="Calibri"/>
                        </a:rPr>
                        <a:t>293950</a:t>
                      </a:r>
                    </a:p>
                  </a:txBody>
                  <a:tcPr/>
                </a:tc>
                <a:extLst>
                  <a:ext uri="{0D108BD9-81ED-4DB2-BD59-A6C34878D82A}">
                    <a16:rowId xmlns:a16="http://schemas.microsoft.com/office/drawing/2014/main" val="3740302100"/>
                  </a:ext>
                </a:extLst>
              </a:tr>
              <a:tr h="452001">
                <a:tc>
                  <a:txBody>
                    <a:bodyPr/>
                    <a:lstStyle/>
                    <a:p>
                      <a:r>
                        <a:rPr lang="en-US">
                          <a:solidFill>
                            <a:schemeClr val="accent1">
                              <a:lumMod val="75000"/>
                            </a:schemeClr>
                          </a:solidFill>
                          <a:latin typeface="Calibri"/>
                        </a:rPr>
                        <a:t>GradientBoostRegressor</a:t>
                      </a:r>
                      <a:endParaRPr lang="en-US" err="1">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87.55%</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326501</a:t>
                      </a:r>
                      <a:endParaRPr lang="en-US">
                        <a:solidFill>
                          <a:schemeClr val="accent1">
                            <a:lumMod val="75000"/>
                          </a:schemeClr>
                        </a:solidFill>
                        <a:latin typeface="Calibri"/>
                      </a:endParaRPr>
                    </a:p>
                  </a:txBody>
                  <a:tcPr/>
                </a:tc>
                <a:extLst>
                  <a:ext uri="{0D108BD9-81ED-4DB2-BD59-A6C34878D82A}">
                    <a16:rowId xmlns:a16="http://schemas.microsoft.com/office/drawing/2014/main" val="1440696036"/>
                  </a:ext>
                </a:extLst>
              </a:tr>
              <a:tr h="452001">
                <a:tc>
                  <a:txBody>
                    <a:bodyPr/>
                    <a:lstStyle/>
                    <a:p>
                      <a:pPr lvl="0">
                        <a:buNone/>
                      </a:pPr>
                      <a:r>
                        <a:rPr lang="en-US" sz="1800" b="0" i="0" u="none" strike="noStrike" noProof="0">
                          <a:solidFill>
                            <a:schemeClr val="accent1">
                              <a:lumMod val="75000"/>
                            </a:schemeClr>
                          </a:solidFill>
                          <a:latin typeface="Calibri"/>
                        </a:rPr>
                        <a:t>RandomForestRegressor W/PCA</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85.10%</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237555</a:t>
                      </a:r>
                      <a:endParaRPr lang="en-US">
                        <a:solidFill>
                          <a:schemeClr val="accent1">
                            <a:lumMod val="75000"/>
                          </a:schemeClr>
                        </a:solidFill>
                        <a:latin typeface="Calibri"/>
                      </a:endParaRPr>
                    </a:p>
                  </a:txBody>
                  <a:tcPr/>
                </a:tc>
                <a:extLst>
                  <a:ext uri="{0D108BD9-81ED-4DB2-BD59-A6C34878D82A}">
                    <a16:rowId xmlns:a16="http://schemas.microsoft.com/office/drawing/2014/main" val="32210654"/>
                  </a:ext>
                </a:extLst>
              </a:tr>
              <a:tr h="452001">
                <a:tc>
                  <a:txBody>
                    <a:bodyPr/>
                    <a:lstStyle/>
                    <a:p>
                      <a:pPr lvl="0">
                        <a:buNone/>
                      </a:pPr>
                      <a:r>
                        <a:rPr lang="en-US" sz="1800" b="0" i="0" u="none" strike="noStrike" noProof="0">
                          <a:solidFill>
                            <a:schemeClr val="accent1">
                              <a:lumMod val="75000"/>
                            </a:schemeClr>
                          </a:solidFill>
                          <a:latin typeface="Calibri"/>
                        </a:rPr>
                        <a:t>AdaBoostRegressor W/PCA</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81.53%</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237699</a:t>
                      </a:r>
                      <a:endParaRPr lang="en-US">
                        <a:solidFill>
                          <a:schemeClr val="accent1">
                            <a:lumMod val="75000"/>
                          </a:schemeClr>
                        </a:solidFill>
                        <a:latin typeface="Calibri"/>
                      </a:endParaRPr>
                    </a:p>
                  </a:txBody>
                  <a:tcPr/>
                </a:tc>
                <a:extLst>
                  <a:ext uri="{0D108BD9-81ED-4DB2-BD59-A6C34878D82A}">
                    <a16:rowId xmlns:a16="http://schemas.microsoft.com/office/drawing/2014/main" val="3159269651"/>
                  </a:ext>
                </a:extLst>
              </a:tr>
              <a:tr h="452001">
                <a:tc>
                  <a:txBody>
                    <a:bodyPr/>
                    <a:lstStyle/>
                    <a:p>
                      <a:pPr lvl="0">
                        <a:buNone/>
                      </a:pPr>
                      <a:r>
                        <a:rPr lang="en-US" sz="1800" b="0" i="0" u="none" strike="noStrike" noProof="0">
                          <a:solidFill>
                            <a:schemeClr val="accent1">
                              <a:lumMod val="75000"/>
                            </a:schemeClr>
                          </a:solidFill>
                          <a:latin typeface="Calibri"/>
                        </a:rPr>
                        <a:t>GradientBoostRegressor W/PCA</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84.95%</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263259</a:t>
                      </a:r>
                      <a:endParaRPr lang="en-US">
                        <a:solidFill>
                          <a:schemeClr val="accent1">
                            <a:lumMod val="75000"/>
                          </a:schemeClr>
                        </a:solidFill>
                        <a:latin typeface="Calibri"/>
                      </a:endParaRPr>
                    </a:p>
                  </a:txBody>
                  <a:tcPr/>
                </a:tc>
                <a:extLst>
                  <a:ext uri="{0D108BD9-81ED-4DB2-BD59-A6C34878D82A}">
                    <a16:rowId xmlns:a16="http://schemas.microsoft.com/office/drawing/2014/main" val="1342280700"/>
                  </a:ext>
                </a:extLst>
              </a:tr>
              <a:tr h="452001">
                <a:tc>
                  <a:txBody>
                    <a:bodyPr/>
                    <a:lstStyle/>
                    <a:p>
                      <a:pPr lvl="0">
                        <a:buNone/>
                      </a:pPr>
                      <a:r>
                        <a:rPr lang="en-US" sz="1800" b="0" i="0" u="none" strike="noStrike" noProof="0">
                          <a:solidFill>
                            <a:schemeClr val="accent1">
                              <a:lumMod val="75000"/>
                            </a:schemeClr>
                          </a:solidFill>
                          <a:latin typeface="Calibri"/>
                        </a:rPr>
                        <a:t>RandomForestRegressor W/KPCA</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78.21%</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348178</a:t>
                      </a:r>
                      <a:endParaRPr lang="en-US">
                        <a:solidFill>
                          <a:schemeClr val="accent1">
                            <a:lumMod val="75000"/>
                          </a:schemeClr>
                        </a:solidFill>
                        <a:latin typeface="Calibri"/>
                      </a:endParaRPr>
                    </a:p>
                  </a:txBody>
                  <a:tcPr/>
                </a:tc>
                <a:extLst>
                  <a:ext uri="{0D108BD9-81ED-4DB2-BD59-A6C34878D82A}">
                    <a16:rowId xmlns:a16="http://schemas.microsoft.com/office/drawing/2014/main" val="2555392900"/>
                  </a:ext>
                </a:extLst>
              </a:tr>
              <a:tr h="452001">
                <a:tc>
                  <a:txBody>
                    <a:bodyPr/>
                    <a:lstStyle/>
                    <a:p>
                      <a:pPr lvl="0">
                        <a:buNone/>
                      </a:pPr>
                      <a:r>
                        <a:rPr lang="en-US" sz="1800" b="0" i="0" u="none" strike="noStrike" noProof="0">
                          <a:solidFill>
                            <a:schemeClr val="accent1">
                              <a:lumMod val="75000"/>
                            </a:schemeClr>
                          </a:solidFill>
                          <a:latin typeface="Calibri"/>
                        </a:rPr>
                        <a:t>AdaBoostRegressor W/KPCA</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72.06%</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417203</a:t>
                      </a:r>
                      <a:endParaRPr lang="en-US">
                        <a:solidFill>
                          <a:schemeClr val="accent1">
                            <a:lumMod val="75000"/>
                          </a:schemeClr>
                        </a:solidFill>
                        <a:latin typeface="Calibri"/>
                      </a:endParaRPr>
                    </a:p>
                  </a:txBody>
                  <a:tcPr/>
                </a:tc>
                <a:extLst>
                  <a:ext uri="{0D108BD9-81ED-4DB2-BD59-A6C34878D82A}">
                    <a16:rowId xmlns:a16="http://schemas.microsoft.com/office/drawing/2014/main" val="1894625447"/>
                  </a:ext>
                </a:extLst>
              </a:tr>
              <a:tr h="452001">
                <a:tc>
                  <a:txBody>
                    <a:bodyPr/>
                    <a:lstStyle/>
                    <a:p>
                      <a:pPr lvl="0">
                        <a:buNone/>
                      </a:pPr>
                      <a:r>
                        <a:rPr lang="en-US" sz="1800" b="0" i="0" u="none" strike="noStrike" noProof="0">
                          <a:solidFill>
                            <a:schemeClr val="accent1">
                              <a:lumMod val="75000"/>
                            </a:schemeClr>
                          </a:solidFill>
                          <a:latin typeface="Calibri"/>
                        </a:rPr>
                        <a:t>GradientBoostRegressor W/KPCA</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78.54%</a:t>
                      </a:r>
                      <a:endParaRPr lang="en-US">
                        <a:solidFill>
                          <a:schemeClr val="accent1">
                            <a:lumMod val="75000"/>
                          </a:schemeClr>
                        </a:solidFill>
                        <a:latin typeface="Calibri"/>
                      </a:endParaRPr>
                    </a:p>
                  </a:txBody>
                  <a:tcPr/>
                </a:tc>
                <a:tc>
                  <a:txBody>
                    <a:bodyPr/>
                    <a:lstStyle/>
                    <a:p>
                      <a:pPr lvl="0" algn="r">
                        <a:buNone/>
                      </a:pPr>
                      <a:r>
                        <a:rPr lang="en-US" sz="1800" b="0" i="0" u="none" strike="noStrike" noProof="0">
                          <a:solidFill>
                            <a:schemeClr val="accent1">
                              <a:lumMod val="75000"/>
                            </a:schemeClr>
                          </a:solidFill>
                          <a:latin typeface="Calibri"/>
                        </a:rPr>
                        <a:t>376930</a:t>
                      </a:r>
                      <a:endParaRPr lang="en-US">
                        <a:solidFill>
                          <a:schemeClr val="accent1">
                            <a:lumMod val="75000"/>
                          </a:schemeClr>
                        </a:solidFill>
                        <a:latin typeface="Calibri"/>
                      </a:endParaRPr>
                    </a:p>
                  </a:txBody>
                  <a:tcPr/>
                </a:tc>
                <a:extLst>
                  <a:ext uri="{0D108BD9-81ED-4DB2-BD59-A6C34878D82A}">
                    <a16:rowId xmlns:a16="http://schemas.microsoft.com/office/drawing/2014/main" val="1967593227"/>
                  </a:ext>
                </a:extLst>
              </a:tr>
            </a:tbl>
          </a:graphicData>
        </a:graphic>
      </p:graphicFrame>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54429" y="82793"/>
            <a:ext cx="11430000" cy="1014761"/>
          </a:xfrm>
        </p:spPr>
        <p:txBody>
          <a:bodyPr>
            <a:normAutofit fontScale="90000"/>
          </a:bodyPr>
          <a:lstStyle/>
          <a:p>
            <a:r>
              <a:rPr lang="en-US">
                <a:latin typeface="Calibri"/>
                <a:ea typeface="Roboto"/>
              </a:rPr>
              <a:t>Results using Tree based models W/80-20 training/test split</a:t>
            </a:r>
            <a:br>
              <a:rPr lang="en-US">
                <a:latin typeface="Roboto"/>
                <a:ea typeface="Roboto"/>
              </a:rPr>
            </a:br>
            <a:r>
              <a:rPr lang="en-US">
                <a:latin typeface="Roboto"/>
                <a:ea typeface="Roboto"/>
              </a:rPr>
              <a:t> </a:t>
            </a:r>
            <a:endParaRPr lang="en-US"/>
          </a:p>
        </p:txBody>
      </p:sp>
      <p:pic>
        <p:nvPicPr>
          <p:cNvPr id="7" name="Audio 6">
            <a:hlinkClick r:id="" action="ppaction://media"/>
            <a:extLst>
              <a:ext uri="{FF2B5EF4-FFF2-40B4-BE49-F238E27FC236}">
                <a16:creationId xmlns:a16="http://schemas.microsoft.com/office/drawing/2014/main" id="{4137E8A6-E50D-43FF-BB94-A9D20991D76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58420654"/>
      </p:ext>
    </p:extLst>
  </p:cSld>
  <p:clrMapOvr>
    <a:masterClrMapping/>
  </p:clrMapOvr>
  <mc:AlternateContent xmlns:mc="http://schemas.openxmlformats.org/markup-compatibility/2006">
    <mc:Choice xmlns:p14="http://schemas.microsoft.com/office/powerpoint/2010/main" Requires="p14">
      <p:transition spd="slow" p14:dur="2000" advTm="8027"/>
    </mc:Choice>
    <mc:Fallback>
      <p:transition spd="slow" advTm="8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7C5E477A-71F8-90B3-177F-22D77167566A}"/>
              </a:ext>
            </a:extLst>
          </p:cNvPr>
          <p:cNvGraphicFramePr>
            <a:graphicFrameLocks noGrp="1"/>
          </p:cNvGraphicFramePr>
          <p:nvPr>
            <p:ph idx="1"/>
            <p:extLst>
              <p:ext uri="{D42A27DB-BD31-4B8C-83A1-F6EECF244321}">
                <p14:modId xmlns:p14="http://schemas.microsoft.com/office/powerpoint/2010/main" val="4026861070"/>
              </p:ext>
            </p:extLst>
          </p:nvPr>
        </p:nvGraphicFramePr>
        <p:xfrm>
          <a:off x="381000" y="1216025"/>
          <a:ext cx="11429991" cy="4358613"/>
        </p:xfrm>
        <a:graphic>
          <a:graphicData uri="http://schemas.openxmlformats.org/drawingml/2006/table">
            <a:tbl>
              <a:tblPr firstRow="1" bandRow="1">
                <a:tableStyleId>{5C22544A-7EE6-4342-B048-85BDC9FD1C3A}</a:tableStyleId>
              </a:tblPr>
              <a:tblGrid>
                <a:gridCol w="7964714">
                  <a:extLst>
                    <a:ext uri="{9D8B030D-6E8A-4147-A177-3AD203B41FA5}">
                      <a16:colId xmlns:a16="http://schemas.microsoft.com/office/drawing/2014/main" val="2194904246"/>
                    </a:ext>
                  </a:extLst>
                </a:gridCol>
                <a:gridCol w="1251857">
                  <a:extLst>
                    <a:ext uri="{9D8B030D-6E8A-4147-A177-3AD203B41FA5}">
                      <a16:colId xmlns:a16="http://schemas.microsoft.com/office/drawing/2014/main" val="2062973911"/>
                    </a:ext>
                  </a:extLst>
                </a:gridCol>
                <a:gridCol w="2213420">
                  <a:extLst>
                    <a:ext uri="{9D8B030D-6E8A-4147-A177-3AD203B41FA5}">
                      <a16:colId xmlns:a16="http://schemas.microsoft.com/office/drawing/2014/main" val="1504611479"/>
                    </a:ext>
                  </a:extLst>
                </a:gridCol>
              </a:tblGrid>
              <a:tr h="622659">
                <a:tc>
                  <a:txBody>
                    <a:bodyPr/>
                    <a:lstStyle/>
                    <a:p>
                      <a:r>
                        <a:rPr lang="en-US" b="0">
                          <a:solidFill>
                            <a:srgbClr val="EEB211"/>
                          </a:solidFill>
                          <a:latin typeface="Calibri"/>
                        </a:rPr>
                        <a:t>Model</a:t>
                      </a:r>
                    </a:p>
                  </a:txBody>
                  <a:tcPr/>
                </a:tc>
                <a:tc>
                  <a:txBody>
                    <a:bodyPr/>
                    <a:lstStyle/>
                    <a:p>
                      <a:r>
                        <a:rPr lang="en-US">
                          <a:solidFill>
                            <a:srgbClr val="EEB211"/>
                          </a:solidFill>
                          <a:latin typeface="Calibri"/>
                        </a:rPr>
                        <a:t>R^2</a:t>
                      </a:r>
                    </a:p>
                  </a:txBody>
                  <a:tcPr/>
                </a:tc>
                <a:tc>
                  <a:txBody>
                    <a:bodyPr/>
                    <a:lstStyle/>
                    <a:p>
                      <a:r>
                        <a:rPr lang="en-US">
                          <a:solidFill>
                            <a:srgbClr val="EEB211"/>
                          </a:solidFill>
                          <a:latin typeface="Calibri"/>
                        </a:rPr>
                        <a:t>Mean Square Error</a:t>
                      </a:r>
                    </a:p>
                  </a:txBody>
                  <a:tcPr/>
                </a:tc>
                <a:extLst>
                  <a:ext uri="{0D108BD9-81ED-4DB2-BD59-A6C34878D82A}">
                    <a16:rowId xmlns:a16="http://schemas.microsoft.com/office/drawing/2014/main" val="1055839181"/>
                  </a:ext>
                </a:extLst>
              </a:tr>
              <a:tr h="622659">
                <a:tc>
                  <a:txBody>
                    <a:bodyPr/>
                    <a:lstStyle/>
                    <a:p>
                      <a:pPr lvl="0">
                        <a:buNone/>
                      </a:pPr>
                      <a:r>
                        <a:rPr lang="en-US" sz="1800" b="0" i="0" u="none" strike="noStrike" noProof="0">
                          <a:solidFill>
                            <a:srgbClr val="003057"/>
                          </a:solidFill>
                          <a:latin typeface="Calibri"/>
                        </a:rPr>
                        <a:t>BSpines reduction with Linear Regression</a:t>
                      </a:r>
                      <a:endParaRPr lang="en-US">
                        <a:solidFill>
                          <a:srgbClr val="003057"/>
                        </a:solidFill>
                        <a:latin typeface="Calibri"/>
                      </a:endParaRPr>
                    </a:p>
                  </a:txBody>
                  <a:tcPr/>
                </a:tc>
                <a:tc>
                  <a:txBody>
                    <a:bodyPr/>
                    <a:lstStyle/>
                    <a:p>
                      <a:pPr lvl="0" algn="r">
                        <a:buNone/>
                      </a:pPr>
                      <a:r>
                        <a:rPr lang="en-US" sz="1800" b="0" i="0" u="none" strike="noStrike" noProof="0">
                          <a:solidFill>
                            <a:srgbClr val="003057"/>
                          </a:solidFill>
                          <a:latin typeface="Calibri"/>
                        </a:rPr>
                        <a:t>78.43%</a:t>
                      </a:r>
                      <a:endParaRPr lang="en-US">
                        <a:solidFill>
                          <a:srgbClr val="003057"/>
                        </a:solidFill>
                        <a:latin typeface="Calibri"/>
                      </a:endParaRPr>
                    </a:p>
                  </a:txBody>
                  <a:tcPr/>
                </a:tc>
                <a:tc>
                  <a:txBody>
                    <a:bodyPr/>
                    <a:lstStyle/>
                    <a:p>
                      <a:pPr lvl="0" algn="r">
                        <a:buNone/>
                      </a:pPr>
                      <a:r>
                        <a:rPr lang="en-US" sz="1800" b="0" i="0" u="none" strike="noStrike" noProof="0">
                          <a:solidFill>
                            <a:srgbClr val="003057"/>
                          </a:solidFill>
                          <a:latin typeface="Calibri"/>
                        </a:rPr>
                        <a:t>593.289</a:t>
                      </a:r>
                      <a:endParaRPr lang="en-US">
                        <a:solidFill>
                          <a:srgbClr val="003057"/>
                        </a:solidFill>
                        <a:latin typeface="Calibri"/>
                      </a:endParaRPr>
                    </a:p>
                  </a:txBody>
                  <a:tcPr/>
                </a:tc>
                <a:extLst>
                  <a:ext uri="{0D108BD9-81ED-4DB2-BD59-A6C34878D82A}">
                    <a16:rowId xmlns:a16="http://schemas.microsoft.com/office/drawing/2014/main" val="1511813361"/>
                  </a:ext>
                </a:extLst>
              </a:tr>
              <a:tr h="622659">
                <a:tc>
                  <a:txBody>
                    <a:bodyPr/>
                    <a:lstStyle/>
                    <a:p>
                      <a:pPr lvl="0">
                        <a:buNone/>
                      </a:pPr>
                      <a:r>
                        <a:rPr lang="en-US" sz="1800" b="0" i="0" u="none" strike="noStrike" noProof="0">
                          <a:solidFill>
                            <a:srgbClr val="003057"/>
                          </a:solidFill>
                          <a:latin typeface="Calibri"/>
                        </a:rPr>
                        <a:t>BSpines reduction with Group Lasso</a:t>
                      </a:r>
                      <a:endParaRPr lang="en-US">
                        <a:solidFill>
                          <a:srgbClr val="003057"/>
                        </a:solidFill>
                        <a:latin typeface="Calibri"/>
                      </a:endParaRPr>
                    </a:p>
                  </a:txBody>
                  <a:tcPr/>
                </a:tc>
                <a:tc>
                  <a:txBody>
                    <a:bodyPr/>
                    <a:lstStyle/>
                    <a:p>
                      <a:pPr lvl="0" algn="r">
                        <a:buNone/>
                      </a:pPr>
                      <a:r>
                        <a:rPr lang="en-US" sz="1800" b="0" i="0" u="none" strike="noStrike" noProof="0">
                          <a:solidFill>
                            <a:srgbClr val="003057"/>
                          </a:solidFill>
                          <a:latin typeface="Calibri"/>
                        </a:rPr>
                        <a:t>76.60</a:t>
                      </a:r>
                      <a:r>
                        <a:rPr lang="en-US">
                          <a:solidFill>
                            <a:srgbClr val="003057"/>
                          </a:solidFill>
                          <a:latin typeface="Calibri"/>
                        </a:rPr>
                        <a:t>%</a:t>
                      </a:r>
                    </a:p>
                  </a:txBody>
                  <a:tcPr/>
                </a:tc>
                <a:tc>
                  <a:txBody>
                    <a:bodyPr/>
                    <a:lstStyle/>
                    <a:p>
                      <a:pPr lvl="0" algn="r">
                        <a:buNone/>
                      </a:pPr>
                      <a:r>
                        <a:rPr lang="en-US" sz="1800" b="0" i="0" u="none" strike="noStrike" noProof="0">
                          <a:solidFill>
                            <a:srgbClr val="003057"/>
                          </a:solidFill>
                          <a:latin typeface="Calibri"/>
                        </a:rPr>
                        <a:t>596.880</a:t>
                      </a:r>
                      <a:endParaRPr lang="en-US">
                        <a:solidFill>
                          <a:srgbClr val="003057"/>
                        </a:solidFill>
                        <a:latin typeface="Calibri"/>
                      </a:endParaRPr>
                    </a:p>
                  </a:txBody>
                  <a:tcPr/>
                </a:tc>
                <a:extLst>
                  <a:ext uri="{0D108BD9-81ED-4DB2-BD59-A6C34878D82A}">
                    <a16:rowId xmlns:a16="http://schemas.microsoft.com/office/drawing/2014/main" val="3740302100"/>
                  </a:ext>
                </a:extLst>
              </a:tr>
              <a:tr h="622659">
                <a:tc>
                  <a:txBody>
                    <a:bodyPr/>
                    <a:lstStyle/>
                    <a:p>
                      <a:r>
                        <a:rPr lang="en-US">
                          <a:solidFill>
                            <a:srgbClr val="003057"/>
                          </a:solidFill>
                          <a:latin typeface="Calibri"/>
                        </a:rPr>
                        <a:t>Lasso Regression with scaled data</a:t>
                      </a:r>
                    </a:p>
                  </a:txBody>
                  <a:tcPr/>
                </a:tc>
                <a:tc>
                  <a:txBody>
                    <a:bodyPr/>
                    <a:lstStyle/>
                    <a:p>
                      <a:pPr lvl="0" algn="r">
                        <a:buNone/>
                      </a:pPr>
                      <a:r>
                        <a:rPr lang="en-US" sz="1800" b="0" i="0" u="none" strike="noStrike" noProof="0">
                          <a:solidFill>
                            <a:srgbClr val="003057"/>
                          </a:solidFill>
                          <a:latin typeface="Calibri"/>
                        </a:rPr>
                        <a:t>76.88%</a:t>
                      </a:r>
                    </a:p>
                  </a:txBody>
                  <a:tcPr/>
                </a:tc>
                <a:tc>
                  <a:txBody>
                    <a:bodyPr/>
                    <a:lstStyle/>
                    <a:p>
                      <a:pPr lvl="0" algn="r">
                        <a:buNone/>
                      </a:pPr>
                      <a:r>
                        <a:rPr lang="en-US" sz="1800" b="0" i="0" u="none" strike="noStrike" noProof="0">
                          <a:solidFill>
                            <a:srgbClr val="003057"/>
                          </a:solidFill>
                          <a:latin typeface="Calibri"/>
                        </a:rPr>
                        <a:t>596.882</a:t>
                      </a:r>
                    </a:p>
                  </a:txBody>
                  <a:tcPr/>
                </a:tc>
                <a:extLst>
                  <a:ext uri="{0D108BD9-81ED-4DB2-BD59-A6C34878D82A}">
                    <a16:rowId xmlns:a16="http://schemas.microsoft.com/office/drawing/2014/main" val="1440696036"/>
                  </a:ext>
                </a:extLst>
              </a:tr>
              <a:tr h="622659">
                <a:tc>
                  <a:txBody>
                    <a:bodyPr/>
                    <a:lstStyle/>
                    <a:p>
                      <a:pPr lvl="0">
                        <a:buNone/>
                      </a:pPr>
                      <a:r>
                        <a:rPr lang="en-US" sz="1800" b="0" i="0" u="none" strike="noStrike" noProof="0">
                          <a:solidFill>
                            <a:srgbClr val="003057"/>
                          </a:solidFill>
                          <a:latin typeface="Calibri"/>
                        </a:rPr>
                        <a:t>Ridge Regression with scaled data</a:t>
                      </a:r>
                    </a:p>
                  </a:txBody>
                  <a:tcPr/>
                </a:tc>
                <a:tc>
                  <a:txBody>
                    <a:bodyPr/>
                    <a:lstStyle/>
                    <a:p>
                      <a:pPr lvl="0" algn="r">
                        <a:buNone/>
                      </a:pPr>
                      <a:r>
                        <a:rPr lang="en-US" sz="1800" b="0" i="0" u="none" strike="noStrike" noProof="0">
                          <a:solidFill>
                            <a:srgbClr val="003057"/>
                          </a:solidFill>
                          <a:latin typeface="Calibri"/>
                        </a:rPr>
                        <a:t>74.01%</a:t>
                      </a:r>
                    </a:p>
                  </a:txBody>
                  <a:tcPr/>
                </a:tc>
                <a:tc>
                  <a:txBody>
                    <a:bodyPr/>
                    <a:lstStyle/>
                    <a:p>
                      <a:pPr lvl="0" algn="r">
                        <a:buNone/>
                      </a:pPr>
                      <a:r>
                        <a:rPr lang="en-US" sz="1800" b="0" i="0" u="none" strike="noStrike" noProof="0">
                          <a:solidFill>
                            <a:srgbClr val="003057"/>
                          </a:solidFill>
                          <a:latin typeface="Calibri"/>
                        </a:rPr>
                        <a:t>602.840</a:t>
                      </a:r>
                    </a:p>
                  </a:txBody>
                  <a:tcPr/>
                </a:tc>
                <a:extLst>
                  <a:ext uri="{0D108BD9-81ED-4DB2-BD59-A6C34878D82A}">
                    <a16:rowId xmlns:a16="http://schemas.microsoft.com/office/drawing/2014/main" val="32210654"/>
                  </a:ext>
                </a:extLst>
              </a:tr>
              <a:tr h="622659">
                <a:tc>
                  <a:txBody>
                    <a:bodyPr/>
                    <a:lstStyle/>
                    <a:p>
                      <a:pPr lvl="0">
                        <a:buNone/>
                      </a:pPr>
                      <a:r>
                        <a:rPr lang="en-US" sz="1800" b="0" i="0" u="none" strike="noStrike" noProof="0">
                          <a:solidFill>
                            <a:srgbClr val="003057"/>
                          </a:solidFill>
                          <a:latin typeface="Calibri"/>
                        </a:rPr>
                        <a:t>Linear Regression with scaled and w/PCA</a:t>
                      </a:r>
                    </a:p>
                  </a:txBody>
                  <a:tcPr/>
                </a:tc>
                <a:tc>
                  <a:txBody>
                    <a:bodyPr/>
                    <a:lstStyle/>
                    <a:p>
                      <a:pPr lvl="0" algn="r">
                        <a:buNone/>
                      </a:pPr>
                      <a:r>
                        <a:rPr lang="en-US" sz="1800" b="0" i="0" u="none" strike="noStrike" noProof="0">
                          <a:solidFill>
                            <a:srgbClr val="003057"/>
                          </a:solidFill>
                          <a:latin typeface="Calibri"/>
                        </a:rPr>
                        <a:t>72.05%</a:t>
                      </a:r>
                    </a:p>
                  </a:txBody>
                  <a:tcPr/>
                </a:tc>
                <a:tc>
                  <a:txBody>
                    <a:bodyPr/>
                    <a:lstStyle/>
                    <a:p>
                      <a:pPr lvl="0" algn="r">
                        <a:buNone/>
                      </a:pPr>
                      <a:r>
                        <a:rPr lang="en-US" sz="1800" b="0" i="0" u="none" strike="noStrike" noProof="0">
                          <a:solidFill>
                            <a:srgbClr val="003057"/>
                          </a:solidFill>
                          <a:latin typeface="Calibri"/>
                        </a:rPr>
                        <a:t>602.334</a:t>
                      </a:r>
                    </a:p>
                  </a:txBody>
                  <a:tcPr/>
                </a:tc>
                <a:extLst>
                  <a:ext uri="{0D108BD9-81ED-4DB2-BD59-A6C34878D82A}">
                    <a16:rowId xmlns:a16="http://schemas.microsoft.com/office/drawing/2014/main" val="3159269651"/>
                  </a:ext>
                </a:extLst>
              </a:tr>
              <a:tr h="622659">
                <a:tc>
                  <a:txBody>
                    <a:bodyPr/>
                    <a:lstStyle/>
                    <a:p>
                      <a:pPr lvl="0">
                        <a:buNone/>
                      </a:pPr>
                      <a:r>
                        <a:rPr lang="en-US" sz="1800" b="0" i="0" u="none" strike="noStrike" noProof="0">
                          <a:solidFill>
                            <a:srgbClr val="003057"/>
                          </a:solidFill>
                          <a:latin typeface="Calibri"/>
                        </a:rPr>
                        <a:t>Linear Regression with various reduced parameters.*</a:t>
                      </a:r>
                      <a:endParaRPr lang="en-US">
                        <a:solidFill>
                          <a:srgbClr val="003057"/>
                        </a:solidFill>
                        <a:latin typeface="Calibri"/>
                      </a:endParaRPr>
                    </a:p>
                  </a:txBody>
                  <a:tcPr/>
                </a:tc>
                <a:tc>
                  <a:txBody>
                    <a:bodyPr/>
                    <a:lstStyle/>
                    <a:p>
                      <a:pPr lvl="0" algn="r">
                        <a:buNone/>
                      </a:pPr>
                      <a:r>
                        <a:rPr lang="en-US" sz="1800" b="0" i="0" u="none" strike="noStrike" noProof="0">
                          <a:solidFill>
                            <a:srgbClr val="003057"/>
                          </a:solidFill>
                          <a:latin typeface="Calibri"/>
                        </a:rPr>
                        <a:t>88.78%</a:t>
                      </a:r>
                      <a:endParaRPr lang="en-US">
                        <a:solidFill>
                          <a:srgbClr val="003057"/>
                        </a:solidFill>
                        <a:latin typeface="Calibri"/>
                      </a:endParaRPr>
                    </a:p>
                  </a:txBody>
                  <a:tcPr/>
                </a:tc>
                <a:tc>
                  <a:txBody>
                    <a:bodyPr/>
                    <a:lstStyle/>
                    <a:p>
                      <a:pPr lvl="0" algn="r">
                        <a:buNone/>
                      </a:pPr>
                      <a:r>
                        <a:rPr lang="en-US" sz="1800" b="0" i="0" u="none" strike="noStrike" noProof="0">
                          <a:solidFill>
                            <a:srgbClr val="003057"/>
                          </a:solidFill>
                          <a:latin typeface="Calibri"/>
                        </a:rPr>
                        <a:t>468.661</a:t>
                      </a:r>
                      <a:endParaRPr lang="en-US">
                        <a:solidFill>
                          <a:srgbClr val="003057"/>
                        </a:solidFill>
                        <a:latin typeface="Calibri"/>
                      </a:endParaRPr>
                    </a:p>
                  </a:txBody>
                  <a:tcPr/>
                </a:tc>
                <a:extLst>
                  <a:ext uri="{0D108BD9-81ED-4DB2-BD59-A6C34878D82A}">
                    <a16:rowId xmlns:a16="http://schemas.microsoft.com/office/drawing/2014/main" val="1342280700"/>
                  </a:ext>
                </a:extLst>
              </a:tr>
            </a:tbl>
          </a:graphicData>
        </a:graphic>
      </p:graphicFrame>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a:xfrm>
            <a:off x="54429" y="82793"/>
            <a:ext cx="11430000" cy="1014761"/>
          </a:xfrm>
        </p:spPr>
        <p:txBody>
          <a:bodyPr>
            <a:normAutofit fontScale="90000"/>
          </a:bodyPr>
          <a:lstStyle/>
          <a:p>
            <a:r>
              <a:rPr lang="en-US">
                <a:latin typeface="Calibri"/>
                <a:ea typeface="Roboto"/>
              </a:rPr>
              <a:t>Results using Regression W/80-20 training/test split</a:t>
            </a:r>
            <a:br>
              <a:rPr lang="en-US">
                <a:latin typeface="Roboto"/>
                <a:ea typeface="Roboto"/>
              </a:rPr>
            </a:br>
            <a:r>
              <a:rPr lang="en-US">
                <a:latin typeface="Roboto"/>
                <a:ea typeface="Roboto"/>
              </a:rPr>
              <a:t> </a:t>
            </a:r>
            <a:endParaRPr lang="en-US"/>
          </a:p>
        </p:txBody>
      </p:sp>
      <p:pic>
        <p:nvPicPr>
          <p:cNvPr id="7" name="Audio 6">
            <a:hlinkClick r:id="" action="ppaction://media"/>
            <a:extLst>
              <a:ext uri="{FF2B5EF4-FFF2-40B4-BE49-F238E27FC236}">
                <a16:creationId xmlns:a16="http://schemas.microsoft.com/office/drawing/2014/main" id="{EB692734-F0AE-4E09-B4AA-0991FF92664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60034914"/>
      </p:ext>
    </p:extLst>
  </p:cSld>
  <p:clrMapOvr>
    <a:masterClrMapping/>
  </p:clrMapOvr>
  <mc:AlternateContent xmlns:mc="http://schemas.openxmlformats.org/markup-compatibility/2006">
    <mc:Choice xmlns:p14="http://schemas.microsoft.com/office/powerpoint/2010/main" Requires="p14">
      <p:transition spd="slow" p14:dur="2000" advTm="7105"/>
    </mc:Choice>
    <mc:Fallback>
      <p:transition spd="slow" advTm="7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5DAEA5-6545-964C-9D5B-E32F4428480C}"/>
              </a:ext>
            </a:extLst>
          </p:cNvPr>
          <p:cNvSpPr>
            <a:spLocks noGrp="1"/>
          </p:cNvSpPr>
          <p:nvPr>
            <p:ph type="title"/>
          </p:nvPr>
        </p:nvSpPr>
        <p:spPr>
          <a:xfrm>
            <a:off x="381001" y="457200"/>
            <a:ext cx="3932767" cy="800100"/>
          </a:xfrm>
        </p:spPr>
        <p:txBody>
          <a:bodyPr anchor="b">
            <a:normAutofit/>
          </a:bodyPr>
          <a:lstStyle/>
          <a:p>
            <a:r>
              <a:rPr lang="en-US" b="1">
                <a:latin typeface="Roboto"/>
                <a:ea typeface="Roboto"/>
              </a:rPr>
              <a:t>To </a:t>
            </a:r>
            <a:r>
              <a:rPr lang="en-US">
                <a:latin typeface="Roboto"/>
                <a:ea typeface="Roboto"/>
              </a:rPr>
              <a:t>Do:</a:t>
            </a:r>
            <a:endParaRPr lang="en-US" b="1"/>
          </a:p>
        </p:txBody>
      </p:sp>
      <p:sp>
        <p:nvSpPr>
          <p:cNvPr id="3" name="Text Placeholder 2">
            <a:extLst>
              <a:ext uri="{FF2B5EF4-FFF2-40B4-BE49-F238E27FC236}">
                <a16:creationId xmlns:a16="http://schemas.microsoft.com/office/drawing/2014/main" id="{75CA9F49-DCF2-E478-B4AE-63CEFC9A3595}"/>
              </a:ext>
            </a:extLst>
          </p:cNvPr>
          <p:cNvSpPr>
            <a:spLocks noGrp="1"/>
          </p:cNvSpPr>
          <p:nvPr>
            <p:ph type="body" sz="half" idx="2"/>
          </p:nvPr>
        </p:nvSpPr>
        <p:spPr>
          <a:xfrm>
            <a:off x="381001" y="1360449"/>
            <a:ext cx="10847917" cy="4508539"/>
          </a:xfrm>
        </p:spPr>
        <p:txBody>
          <a:bodyPr vert="horz" lIns="91440" tIns="45720" rIns="91440" bIns="45720" rtlCol="0" anchor="t">
            <a:normAutofit/>
          </a:bodyPr>
          <a:lstStyle/>
          <a:p>
            <a:pPr marL="285750" indent="-285750">
              <a:buChar char="•"/>
            </a:pPr>
            <a:r>
              <a:rPr lang="en-US">
                <a:latin typeface="Roboto"/>
                <a:ea typeface="Roboto"/>
              </a:rPr>
              <a:t>Finalize independent features for model development</a:t>
            </a:r>
          </a:p>
          <a:p>
            <a:pPr marL="285750" indent="-285750">
              <a:buChar char="•"/>
            </a:pPr>
            <a:r>
              <a:rPr lang="en-US">
                <a:latin typeface="Roboto"/>
                <a:ea typeface="Roboto"/>
              </a:rPr>
              <a:t>Continue model development </a:t>
            </a:r>
          </a:p>
          <a:p>
            <a:pPr marL="285750" indent="-285750">
              <a:buChar char="•"/>
            </a:pPr>
            <a:r>
              <a:rPr lang="en-US">
                <a:latin typeface="Roboto"/>
                <a:ea typeface="Roboto"/>
              </a:rPr>
              <a:t>Model Selection </a:t>
            </a:r>
            <a:endParaRPr lang="en-US"/>
          </a:p>
          <a:p>
            <a:pPr marL="285750" indent="-285750">
              <a:buChar char="•"/>
            </a:pPr>
            <a:r>
              <a:rPr lang="en-US">
                <a:latin typeface="Roboto"/>
                <a:ea typeface="Roboto"/>
              </a:rPr>
              <a:t>Presentation</a:t>
            </a:r>
            <a:endParaRPr lang="en-US"/>
          </a:p>
          <a:p>
            <a:pPr marL="285750" indent="-285750">
              <a:buChar char="•"/>
            </a:pPr>
            <a:endParaRPr lang="en-US"/>
          </a:p>
          <a:p>
            <a:pPr marL="285750" indent="-285750">
              <a:buChar char="•"/>
            </a:pPr>
            <a:endParaRPr lang="en-US"/>
          </a:p>
          <a:p>
            <a:pPr marL="285750" indent="-285750">
              <a:buChar char="•"/>
            </a:pPr>
            <a:endParaRPr lang="en-US"/>
          </a:p>
        </p:txBody>
      </p:sp>
      <p:pic>
        <p:nvPicPr>
          <p:cNvPr id="2" name="Audio 1">
            <a:hlinkClick r:id="" action="ppaction://media"/>
            <a:extLst>
              <a:ext uri="{FF2B5EF4-FFF2-40B4-BE49-F238E27FC236}">
                <a16:creationId xmlns:a16="http://schemas.microsoft.com/office/drawing/2014/main" id="{A3793E8D-4042-4C46-961D-7D7B738C60E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01212122"/>
      </p:ext>
    </p:extLst>
  </p:cSld>
  <p:clrMapOvr>
    <a:masterClrMapping/>
  </p:clrMapOvr>
  <mc:AlternateContent xmlns:mc="http://schemas.openxmlformats.org/markup-compatibility/2006">
    <mc:Choice xmlns:p14="http://schemas.microsoft.com/office/powerpoint/2010/main" Requires="p14">
      <p:transition spd="slow" p14:dur="2000" advTm="9997"/>
    </mc:Choice>
    <mc:Fallback>
      <p:transition spd="slow" advTm="9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4DDB27C-3AE9-AD0B-A197-844025CF17A9}"/>
              </a:ext>
            </a:extLst>
          </p:cNvPr>
          <p:cNvSpPr>
            <a:spLocks noGrp="1"/>
          </p:cNvSpPr>
          <p:nvPr>
            <p:ph type="title"/>
          </p:nvPr>
        </p:nvSpPr>
        <p:spPr/>
        <p:txBody>
          <a:bodyPr>
            <a:normAutofit fontScale="90000"/>
          </a:bodyPr>
          <a:lstStyle/>
          <a:p>
            <a:r>
              <a:rPr lang="en-US" dirty="0">
                <a:latin typeface="Roboto"/>
                <a:ea typeface="Roboto"/>
              </a:rPr>
              <a:t>Ongoing Kaggle Competition </a:t>
            </a:r>
            <a:br>
              <a:rPr lang="en-US" dirty="0">
                <a:latin typeface="Roboto"/>
                <a:ea typeface="Roboto"/>
              </a:rPr>
            </a:br>
            <a:endParaRPr lang="en-US" dirty="0">
              <a:latin typeface="Roboto"/>
              <a:ea typeface="Roboto"/>
            </a:endParaRPr>
          </a:p>
        </p:txBody>
      </p:sp>
      <p:pic>
        <p:nvPicPr>
          <p:cNvPr id="4" name="Picture 6" descr="Graphical user interface, website&#10;&#10;Description automatically generated">
            <a:extLst>
              <a:ext uri="{FF2B5EF4-FFF2-40B4-BE49-F238E27FC236}">
                <a16:creationId xmlns:a16="http://schemas.microsoft.com/office/drawing/2014/main" id="{FD6EC444-6259-0CC7-8E29-AB98D6984270}"/>
              </a:ext>
            </a:extLst>
          </p:cNvPr>
          <p:cNvPicPr>
            <a:picLocks noGrp="1" noChangeAspect="1"/>
          </p:cNvPicPr>
          <p:nvPr>
            <p:ph idx="1"/>
          </p:nvPr>
        </p:nvPicPr>
        <p:blipFill>
          <a:blip r:embed="rId4"/>
          <a:stretch>
            <a:fillRect/>
          </a:stretch>
        </p:blipFill>
        <p:spPr>
          <a:xfrm>
            <a:off x="324636" y="1207425"/>
            <a:ext cx="11531004" cy="4616419"/>
          </a:xfrm>
        </p:spPr>
      </p:pic>
      <p:pic>
        <p:nvPicPr>
          <p:cNvPr id="29" name="Audio 28">
            <a:hlinkClick r:id="" action="ppaction://media"/>
            <a:extLst>
              <a:ext uri="{FF2B5EF4-FFF2-40B4-BE49-F238E27FC236}">
                <a16:creationId xmlns:a16="http://schemas.microsoft.com/office/drawing/2014/main" id="{85B309BB-A695-4EDC-9961-A79852EA75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75108631"/>
      </p:ext>
    </p:extLst>
  </p:cSld>
  <p:clrMapOvr>
    <a:masterClrMapping/>
  </p:clrMapOvr>
  <mc:AlternateContent xmlns:mc="http://schemas.openxmlformats.org/markup-compatibility/2006" xmlns:p14="http://schemas.microsoft.com/office/powerpoint/2010/main">
    <mc:Choice Requires="p14">
      <p:transition spd="slow" p14:dur="2000" advTm="16015"/>
    </mc:Choice>
    <mc:Fallback xmlns="">
      <p:transition spd="slow" advTm="16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normAutofit fontScale="90000"/>
          </a:bodyPr>
          <a:lstStyle/>
          <a:p>
            <a:r>
              <a:rPr lang="en-US" b="1">
                <a:latin typeface="Calibri"/>
                <a:ea typeface="Roboto"/>
              </a:rPr>
              <a:t>Problem Statement</a:t>
            </a:r>
            <a:br>
              <a:rPr lang="en-US" b="1">
                <a:latin typeface="Roboto" panose="02000000000000000000" pitchFamily="2" charset="0"/>
                <a:ea typeface="Roboto" panose="02000000000000000000" pitchFamily="2" charset="0"/>
              </a:rPr>
            </a:br>
            <a:endParaRPr lang="en-US" b="1">
              <a:latin typeface="Roboto" panose="02000000000000000000" pitchFamily="2" charset="0"/>
              <a:ea typeface="Roboto" panose="02000000000000000000" pitchFamily="2" charset="0"/>
            </a:endParaRPr>
          </a:p>
        </p:txBody>
      </p:sp>
      <p:sp>
        <p:nvSpPr>
          <p:cNvPr id="3" name="Content Placeholder 2">
            <a:extLst>
              <a:ext uri="{FF2B5EF4-FFF2-40B4-BE49-F238E27FC236}">
                <a16:creationId xmlns:a16="http://schemas.microsoft.com/office/drawing/2014/main" id="{4DCFF98A-C3B7-4F97-8283-63F6885A666C}"/>
              </a:ext>
            </a:extLst>
          </p:cNvPr>
          <p:cNvSpPr>
            <a:spLocks noGrp="1" noChangeArrowheads="1"/>
          </p:cNvSpPr>
          <p:nvPr>
            <p:ph idx="1"/>
          </p:nvPr>
        </p:nvSpPr>
        <p:spPr bwMode="auto">
          <a:xfrm>
            <a:off x="444616" y="1451348"/>
            <a:ext cx="11674813" cy="17235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3057"/>
                </a:solidFill>
                <a:effectLst/>
                <a:latin typeface="Calibri"/>
                <a:ea typeface="Roboto"/>
                <a:cs typeface="Calibri"/>
              </a:rPr>
              <a:t>Homes, that are geographically close, can have significantly varied prices. This research aims to gain key insight into what physical and environmental aspects of a home make it more or less expensive. With this understanding, it is the hope that a model can be created to </a:t>
            </a:r>
            <a:r>
              <a:rPr kumimoji="0" lang="en-US" altLang="en-US" sz="1600" b="1" i="0" u="none" strike="noStrike" cap="none" normalizeH="0" baseline="0">
                <a:ln>
                  <a:noFill/>
                </a:ln>
                <a:solidFill>
                  <a:srgbClr val="003057"/>
                </a:solidFill>
                <a:effectLst/>
                <a:latin typeface="Calibri"/>
                <a:ea typeface="Roboto"/>
                <a:cs typeface="Calibri"/>
              </a:rPr>
              <a:t>predict the price</a:t>
            </a:r>
            <a:r>
              <a:rPr kumimoji="0" lang="en-US" altLang="en-US" sz="1600" b="0" i="0" u="none" strike="noStrike" cap="none" normalizeH="0" baseline="0">
                <a:ln>
                  <a:noFill/>
                </a:ln>
                <a:solidFill>
                  <a:srgbClr val="003057"/>
                </a:solidFill>
                <a:effectLst/>
                <a:latin typeface="Calibri"/>
                <a:ea typeface="Roboto"/>
                <a:cs typeface="Calibri"/>
              </a:rPr>
              <a:t> of the home. This investigation will primarily focus on the Ames housing dataset, which was compiled by Dean De Cock, and the environment data from, the website, </a:t>
            </a:r>
            <a:r>
              <a:rPr kumimoji="0" lang="en-US" altLang="en-US" sz="1600" b="0" i="1" u="none" strike="noStrike" cap="none" normalizeH="0" baseline="0">
                <a:ln>
                  <a:noFill/>
                </a:ln>
                <a:solidFill>
                  <a:srgbClr val="003057"/>
                </a:solidFill>
                <a:effectLst/>
                <a:latin typeface="Calibri"/>
                <a:ea typeface="Roboto"/>
                <a:cs typeface="Calibri"/>
              </a:rPr>
              <a:t>Neighborhood Scout</a:t>
            </a:r>
            <a:r>
              <a:rPr kumimoji="0" lang="en-US" altLang="en-US" sz="1600" b="0" i="0" u="none" strike="noStrike" cap="none" normalizeH="0" baseline="0">
                <a:ln>
                  <a:noFill/>
                </a:ln>
                <a:solidFill>
                  <a:srgbClr val="003057"/>
                </a:solidFill>
                <a:effectLst/>
                <a:latin typeface="Calibri"/>
                <a:ea typeface="Roboto"/>
                <a:cs typeface="Calibri"/>
              </a:rPr>
              <a:t>.  </a:t>
            </a:r>
            <a:endParaRPr lang="en-US" altLang="en-US" sz="1600" b="0" i="0" u="none" strike="noStrike" cap="none" normalizeH="0" baseline="0">
              <a:ln>
                <a:noFill/>
              </a:ln>
              <a:solidFill>
                <a:srgbClr val="003057"/>
              </a:solidFill>
              <a:effectLst/>
              <a:latin typeface="Calibri"/>
              <a:ea typeface="Roboto"/>
              <a:cs typeface="Calibri"/>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3057"/>
                </a:solidFill>
                <a:effectLst/>
                <a:latin typeface="Calibri"/>
                <a:ea typeface="Roboto"/>
                <a:cs typeface="Calibri"/>
              </a:rPr>
              <a:t>The purpose of this project is to minimize the Mean Square Error (MSE) of the predicted sales price of the home vs the actual sales price of the home and to maximize 𝑹𝟐 (explainable variation). Formulating the above problem, some variables, and objective functions can be defined as follows: </a:t>
            </a:r>
            <a:endParaRPr lang="en-US" altLang="en-US" sz="1600" b="0" i="0" u="none" strike="noStrike" cap="none" normalizeH="0" baseline="0">
              <a:ln>
                <a:noFill/>
              </a:ln>
              <a:effectLst/>
              <a:latin typeface="Arial"/>
              <a:ea typeface="Roboto"/>
              <a:cs typeface="Calibri"/>
            </a:endParaRPr>
          </a:p>
        </p:txBody>
      </p:sp>
      <p:sp>
        <p:nvSpPr>
          <p:cNvPr id="6" name="Rectangle 3">
            <a:extLst>
              <a:ext uri="{FF2B5EF4-FFF2-40B4-BE49-F238E27FC236}">
                <a16:creationId xmlns:a16="http://schemas.microsoft.com/office/drawing/2014/main" id="{9B951522-62F0-4F05-8C8C-322B802C2F8B}"/>
              </a:ext>
            </a:extLst>
          </p:cNvPr>
          <p:cNvSpPr>
            <a:spLocks noChangeArrowheads="1"/>
          </p:cNvSpPr>
          <p:nvPr/>
        </p:nvSpPr>
        <p:spPr bwMode="auto">
          <a:xfrm rot="10800000" flipV="1">
            <a:off x="444616" y="4197297"/>
            <a:ext cx="1156841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B09194F9-95DD-4C2C-80D7-6A5227AEA0CF}"/>
              </a:ext>
            </a:extLst>
          </p:cNvPr>
          <p:cNvPicPr>
            <a:picLocks noChangeAspect="1"/>
          </p:cNvPicPr>
          <p:nvPr/>
        </p:nvPicPr>
        <p:blipFill>
          <a:blip r:embed="rId6"/>
          <a:stretch>
            <a:fillRect/>
          </a:stretch>
        </p:blipFill>
        <p:spPr>
          <a:xfrm>
            <a:off x="514285" y="3170464"/>
            <a:ext cx="6176801" cy="3233965"/>
          </a:xfrm>
          <a:prstGeom prst="rect">
            <a:avLst/>
          </a:prstGeom>
        </p:spPr>
      </p:pic>
      <p:pic>
        <p:nvPicPr>
          <p:cNvPr id="23" name="Audio 22">
            <a:hlinkClick r:id="" action="ppaction://media"/>
            <a:extLst>
              <a:ext uri="{FF2B5EF4-FFF2-40B4-BE49-F238E27FC236}">
                <a16:creationId xmlns:a16="http://schemas.microsoft.com/office/drawing/2014/main" id="{136DEF5B-22CB-4B8D-A257-4E3992A4346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4798631"/>
      </p:ext>
    </p:extLst>
  </p:cSld>
  <p:clrMapOvr>
    <a:masterClrMapping/>
  </p:clrMapOvr>
  <mc:AlternateContent xmlns:mc="http://schemas.openxmlformats.org/markup-compatibility/2006" xmlns:p14="http://schemas.microsoft.com/office/powerpoint/2010/main">
    <mc:Choice Requires="p14">
      <p:transition spd="slow" p14:dur="2000" advTm="18468"/>
    </mc:Choice>
    <mc:Fallback xmlns="">
      <p:transition spd="slow" advTm="18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lstStyle/>
          <a:p>
            <a:r>
              <a:rPr lang="en-US" sz="3200" b="1">
                <a:latin typeface="Calibri"/>
                <a:ea typeface="Roboto"/>
              </a:rPr>
              <a:t>Hypothesis</a:t>
            </a:r>
            <a:r>
              <a:rPr lang="en-US">
                <a:latin typeface="Calibri"/>
                <a:ea typeface="Roboto"/>
              </a:rPr>
              <a:t> </a:t>
            </a:r>
            <a:endParaRPr lang="en-US" b="1">
              <a:latin typeface="Roboto" panose="02000000000000000000" pitchFamily="2" charset="0"/>
              <a:ea typeface="Roboto" panose="02000000000000000000" pitchFamily="2" charset="0"/>
            </a:endParaRPr>
          </a:p>
        </p:txBody>
      </p:sp>
      <p:sp>
        <p:nvSpPr>
          <p:cNvPr id="3" name="Content Placeholder 2">
            <a:extLst>
              <a:ext uri="{FF2B5EF4-FFF2-40B4-BE49-F238E27FC236}">
                <a16:creationId xmlns:a16="http://schemas.microsoft.com/office/drawing/2014/main" id="{4DCFF98A-C3B7-4F97-8283-63F6885A666C}"/>
              </a:ext>
            </a:extLst>
          </p:cNvPr>
          <p:cNvSpPr>
            <a:spLocks noGrp="1" noChangeArrowheads="1"/>
          </p:cNvSpPr>
          <p:nvPr>
            <p:ph idx="1"/>
          </p:nvPr>
        </p:nvSpPr>
        <p:spPr bwMode="auto">
          <a:xfrm>
            <a:off x="444616" y="1928403"/>
            <a:ext cx="11366383" cy="76944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lgn="just">
              <a:lnSpc>
                <a:spcPct val="100000"/>
              </a:lnSpc>
              <a:buNone/>
            </a:pPr>
            <a:r>
              <a:rPr lang="en-US" altLang="en-US" sz="1600">
                <a:solidFill>
                  <a:srgbClr val="003057"/>
                </a:solidFill>
                <a:latin typeface="Calibri"/>
                <a:ea typeface="Roboto"/>
                <a:cs typeface="Calibri"/>
              </a:rPr>
              <a:t>Does there exist a relationship between the dependent variable(Sale Price) and independent variable in dataset ? How does the number of bedroom, lot size and other attribute relate to Sale Price?</a:t>
            </a:r>
            <a:endParaRPr lang="en-US" altLang="en-US" sz="1100">
              <a:solidFill>
                <a:srgbClr val="003057"/>
              </a:solidFill>
              <a:latin typeface="Calibri"/>
              <a:ea typeface="Roboto"/>
              <a:cs typeface="Calibri"/>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9B951522-62F0-4F05-8C8C-322B802C2F8B}"/>
              </a:ext>
            </a:extLst>
          </p:cNvPr>
          <p:cNvSpPr>
            <a:spLocks noChangeArrowheads="1"/>
          </p:cNvSpPr>
          <p:nvPr/>
        </p:nvSpPr>
        <p:spPr bwMode="auto">
          <a:xfrm rot="10800000" flipV="1">
            <a:off x="444616" y="4197297"/>
            <a:ext cx="1156841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 name="Audio 10">
            <a:hlinkClick r:id="" action="ppaction://media"/>
            <a:extLst>
              <a:ext uri="{FF2B5EF4-FFF2-40B4-BE49-F238E27FC236}">
                <a16:creationId xmlns:a16="http://schemas.microsoft.com/office/drawing/2014/main" id="{3B217D11-6EDA-4035-A7D1-5E875B0286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96744367"/>
      </p:ext>
    </p:extLst>
  </p:cSld>
  <p:clrMapOvr>
    <a:masterClrMapping/>
  </p:clrMapOvr>
  <mc:AlternateContent xmlns:mc="http://schemas.openxmlformats.org/markup-compatibility/2006" xmlns:p14="http://schemas.microsoft.com/office/powerpoint/2010/main">
    <mc:Choice Requires="p14">
      <p:transition spd="slow" p14:dur="2000" advTm="11632"/>
    </mc:Choice>
    <mc:Fallback xmlns="">
      <p:transition spd="slow" advTm="11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6A601C-F7AC-0C4F-9F21-FDFB1BAE4C2D}"/>
              </a:ext>
            </a:extLst>
          </p:cNvPr>
          <p:cNvSpPr>
            <a:spLocks noGrp="1"/>
          </p:cNvSpPr>
          <p:nvPr>
            <p:ph type="title"/>
          </p:nvPr>
        </p:nvSpPr>
        <p:spPr/>
        <p:txBody>
          <a:bodyPr>
            <a:normAutofit fontScale="90000"/>
          </a:bodyPr>
          <a:lstStyle/>
          <a:p>
            <a:r>
              <a:rPr lang="en-US" b="1">
                <a:latin typeface="Calibri"/>
                <a:ea typeface="Roboto"/>
              </a:rPr>
              <a:t>Data Analysis</a:t>
            </a:r>
            <a:r>
              <a:rPr lang="en-US" b="1">
                <a:latin typeface="Roboto"/>
                <a:ea typeface="Roboto"/>
              </a:rPr>
              <a:t> </a:t>
            </a:r>
            <a:br>
              <a:rPr lang="en-US" b="1">
                <a:latin typeface="Roboto" panose="02000000000000000000" pitchFamily="2" charset="0"/>
                <a:ea typeface="Roboto" panose="02000000000000000000" pitchFamily="2" charset="0"/>
              </a:rPr>
            </a:br>
            <a:endParaRPr lang="en-US" b="1">
              <a:latin typeface="Roboto" panose="02000000000000000000" pitchFamily="2" charset="0"/>
              <a:ea typeface="Roboto" panose="02000000000000000000" pitchFamily="2" charset="0"/>
            </a:endParaRPr>
          </a:p>
        </p:txBody>
      </p:sp>
      <p:sp>
        <p:nvSpPr>
          <p:cNvPr id="6" name="Rectangle 3">
            <a:extLst>
              <a:ext uri="{FF2B5EF4-FFF2-40B4-BE49-F238E27FC236}">
                <a16:creationId xmlns:a16="http://schemas.microsoft.com/office/drawing/2014/main" id="{9B951522-62F0-4F05-8C8C-322B802C2F8B}"/>
              </a:ext>
            </a:extLst>
          </p:cNvPr>
          <p:cNvSpPr>
            <a:spLocks noChangeArrowheads="1"/>
          </p:cNvSpPr>
          <p:nvPr/>
        </p:nvSpPr>
        <p:spPr bwMode="auto">
          <a:xfrm rot="10800000" flipV="1">
            <a:off x="444616" y="4127628"/>
            <a:ext cx="1156841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Content Placeholder 1">
            <a:extLst>
              <a:ext uri="{FF2B5EF4-FFF2-40B4-BE49-F238E27FC236}">
                <a16:creationId xmlns:a16="http://schemas.microsoft.com/office/drawing/2014/main" id="{920F13D3-6AEB-42CC-A74F-27BB2BB3A33A}"/>
              </a:ext>
            </a:extLst>
          </p:cNvPr>
          <p:cNvSpPr>
            <a:spLocks noGrp="1"/>
          </p:cNvSpPr>
          <p:nvPr>
            <p:ph idx="1"/>
          </p:nvPr>
        </p:nvSpPr>
        <p:spPr/>
        <p:txBody>
          <a:bodyPr>
            <a:normAutofit/>
          </a:bodyPr>
          <a:lstStyle/>
          <a:p>
            <a:r>
              <a:rPr lang="en-US" sz="2000">
                <a:latin typeface="Calibri" panose="020F0502020204030204" pitchFamily="34" charset="0"/>
                <a:cs typeface="Calibri" panose="020F0502020204030204" pitchFamily="34" charset="0"/>
              </a:rPr>
              <a:t>Data Storage</a:t>
            </a:r>
          </a:p>
          <a:p>
            <a:pPr lvl="1"/>
            <a:r>
              <a:rPr lang="en-US" sz="1800">
                <a:latin typeface="Calibri" panose="020F0502020204030204" pitchFamily="34" charset="0"/>
                <a:cs typeface="Calibri" panose="020F0502020204030204" pitchFamily="34" charset="0"/>
              </a:rPr>
              <a:t>Int64</a:t>
            </a:r>
          </a:p>
          <a:p>
            <a:pPr lvl="2"/>
            <a:r>
              <a:rPr lang="en-US" sz="1800">
                <a:latin typeface="Calibri" panose="020F0502020204030204" pitchFamily="34" charset="0"/>
                <a:cs typeface="Calibri" panose="020F0502020204030204" pitchFamily="34" charset="0"/>
              </a:rPr>
              <a:t>Currency</a:t>
            </a:r>
          </a:p>
          <a:p>
            <a:pPr lvl="2"/>
            <a:r>
              <a:rPr lang="en-US" sz="1800">
                <a:latin typeface="Calibri" panose="020F0502020204030204" pitchFamily="34" charset="0"/>
                <a:cs typeface="Calibri" panose="020F0502020204030204" pitchFamily="34" charset="0"/>
              </a:rPr>
              <a:t>Size</a:t>
            </a:r>
          </a:p>
          <a:p>
            <a:pPr lvl="1"/>
            <a:r>
              <a:rPr lang="en-US" sz="1800">
                <a:latin typeface="Calibri" panose="020F0502020204030204" pitchFamily="34" charset="0"/>
                <a:cs typeface="Calibri" panose="020F0502020204030204" pitchFamily="34" charset="0"/>
              </a:rPr>
              <a:t>Object</a:t>
            </a:r>
          </a:p>
          <a:p>
            <a:pPr lvl="2"/>
            <a:r>
              <a:rPr lang="en-US" sz="1800">
                <a:latin typeface="Calibri" panose="020F0502020204030204" pitchFamily="34" charset="0"/>
                <a:cs typeface="Calibri" panose="020F0502020204030204" pitchFamily="34" charset="0"/>
              </a:rPr>
              <a:t>Classification</a:t>
            </a:r>
          </a:p>
          <a:p>
            <a:r>
              <a:rPr lang="en-US" sz="2000">
                <a:latin typeface="Calibri" panose="020F0502020204030204" pitchFamily="34" charset="0"/>
                <a:cs typeface="Calibri" panose="020F0502020204030204" pitchFamily="34" charset="0"/>
              </a:rPr>
              <a:t>Correlated Groups</a:t>
            </a:r>
          </a:p>
          <a:p>
            <a:pPr lvl="1"/>
            <a:r>
              <a:rPr lang="en-US" sz="1600">
                <a:latin typeface="Calibri" panose="020F0502020204030204" pitchFamily="34" charset="0"/>
                <a:cs typeface="Calibri" panose="020F0502020204030204" pitchFamily="34" charset="0"/>
              </a:rPr>
              <a:t>Bedroom vs Sales price</a:t>
            </a:r>
          </a:p>
          <a:p>
            <a:r>
              <a:rPr lang="en-US" sz="2000">
                <a:latin typeface="Calibri" panose="020F0502020204030204" pitchFamily="34" charset="0"/>
                <a:cs typeface="Calibri" panose="020F0502020204030204" pitchFamily="34" charset="0"/>
              </a:rPr>
              <a:t>Continue to Identify important features.*</a:t>
            </a:r>
            <a:endParaRPr lang="en-US" sz="1600">
              <a:latin typeface="Calibri" panose="020F0502020204030204" pitchFamily="34" charset="0"/>
              <a:cs typeface="Calibri" panose="020F0502020204030204" pitchFamily="34" charset="0"/>
            </a:endParaRPr>
          </a:p>
        </p:txBody>
      </p:sp>
      <p:pic>
        <p:nvPicPr>
          <p:cNvPr id="9" name="Audio 8">
            <a:hlinkClick r:id="" action="ppaction://media"/>
            <a:extLst>
              <a:ext uri="{FF2B5EF4-FFF2-40B4-BE49-F238E27FC236}">
                <a16:creationId xmlns:a16="http://schemas.microsoft.com/office/drawing/2014/main" id="{FEC6EBD5-FAF7-4E53-B13F-04A94F7A93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07847805"/>
      </p:ext>
    </p:extLst>
  </p:cSld>
  <p:clrMapOvr>
    <a:masterClrMapping/>
  </p:clrMapOvr>
  <mc:AlternateContent xmlns:mc="http://schemas.openxmlformats.org/markup-compatibility/2006" xmlns:p14="http://schemas.microsoft.com/office/powerpoint/2010/main">
    <mc:Choice Requires="p14">
      <p:transition spd="slow" p14:dur="2000" advTm="14106"/>
    </mc:Choice>
    <mc:Fallback xmlns="">
      <p:transition spd="slow" advTm="14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A0B2B-03B4-4E63-A021-AD429D9DDF62}"/>
              </a:ext>
            </a:extLst>
          </p:cNvPr>
          <p:cNvSpPr>
            <a:spLocks noGrp="1"/>
          </p:cNvSpPr>
          <p:nvPr>
            <p:ph type="title"/>
          </p:nvPr>
        </p:nvSpPr>
        <p:spPr/>
        <p:txBody>
          <a:bodyPr>
            <a:normAutofit fontScale="90000"/>
          </a:bodyPr>
          <a:lstStyle/>
          <a:p>
            <a:r>
              <a:rPr lang="en-US">
                <a:latin typeface="Calibri"/>
                <a:ea typeface="Roboto"/>
              </a:rPr>
              <a:t>Correlation of Sale Price vs MS </a:t>
            </a:r>
            <a:r>
              <a:rPr lang="en-US" err="1">
                <a:latin typeface="Calibri"/>
                <a:ea typeface="Roboto"/>
              </a:rPr>
              <a:t>SubClass</a:t>
            </a:r>
            <a:br>
              <a:rPr lang="en-US"/>
            </a:br>
            <a:endParaRPr lang="en-US"/>
          </a:p>
        </p:txBody>
      </p:sp>
      <p:pic>
        <p:nvPicPr>
          <p:cNvPr id="1026" name="Picture 2">
            <a:extLst>
              <a:ext uri="{FF2B5EF4-FFF2-40B4-BE49-F238E27FC236}">
                <a16:creationId xmlns:a16="http://schemas.microsoft.com/office/drawing/2014/main" id="{CC5B85A1-5F24-4136-8866-748BFE7BDDC8}"/>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655326" y="1216025"/>
            <a:ext cx="10881348" cy="4627563"/>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8B21F065-094B-4A11-ABE4-21089251B3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85921592"/>
      </p:ext>
    </p:extLst>
  </p:cSld>
  <p:clrMapOvr>
    <a:masterClrMapping/>
  </p:clrMapOvr>
  <mc:AlternateContent xmlns:mc="http://schemas.openxmlformats.org/markup-compatibility/2006" xmlns:p14="http://schemas.microsoft.com/office/powerpoint/2010/main">
    <mc:Choice Requires="p14">
      <p:transition spd="slow" p14:dur="2000" advTm="16032"/>
    </mc:Choice>
    <mc:Fallback xmlns="">
      <p:transition spd="slow" advTm="16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DC952-0F53-4470-86A3-9556902992AB}"/>
              </a:ext>
            </a:extLst>
          </p:cNvPr>
          <p:cNvSpPr>
            <a:spLocks noGrp="1"/>
          </p:cNvSpPr>
          <p:nvPr>
            <p:ph type="title"/>
          </p:nvPr>
        </p:nvSpPr>
        <p:spPr/>
        <p:txBody>
          <a:bodyPr>
            <a:normAutofit fontScale="90000"/>
          </a:bodyPr>
          <a:lstStyle/>
          <a:p>
            <a:r>
              <a:rPr lang="en-US">
                <a:latin typeface="Calibri"/>
                <a:ea typeface="Roboto"/>
              </a:rPr>
              <a:t>Correlation of Sale Price vs </a:t>
            </a:r>
            <a:r>
              <a:rPr lang="en-US" err="1">
                <a:latin typeface="Calibri"/>
                <a:ea typeface="Roboto"/>
              </a:rPr>
              <a:t>LotShape</a:t>
            </a:r>
            <a:br>
              <a:rPr lang="en-US"/>
            </a:br>
            <a:endParaRPr lang="en-US"/>
          </a:p>
        </p:txBody>
      </p:sp>
      <p:pic>
        <p:nvPicPr>
          <p:cNvPr id="2050" name="Picture 2">
            <a:extLst>
              <a:ext uri="{FF2B5EF4-FFF2-40B4-BE49-F238E27FC236}">
                <a16:creationId xmlns:a16="http://schemas.microsoft.com/office/drawing/2014/main" id="{A55A96D6-9C04-4978-A888-4BAED9ADFF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 y="1427293"/>
            <a:ext cx="9789367" cy="368617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8DAD3EC3-6E28-4FA8-8B53-EE7305BD5D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48282898"/>
      </p:ext>
    </p:extLst>
  </p:cSld>
  <p:clrMapOvr>
    <a:masterClrMapping/>
  </p:clrMapOvr>
  <mc:AlternateContent xmlns:mc="http://schemas.openxmlformats.org/markup-compatibility/2006" xmlns:p14="http://schemas.microsoft.com/office/powerpoint/2010/main">
    <mc:Choice Requires="p14">
      <p:transition spd="slow" p14:dur="2000" advTm="6707"/>
    </mc:Choice>
    <mc:Fallback xmlns="">
      <p:transition spd="slow" advTm="6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DC952-0F53-4470-86A3-9556902992AB}"/>
              </a:ext>
            </a:extLst>
          </p:cNvPr>
          <p:cNvSpPr>
            <a:spLocks noGrp="1"/>
          </p:cNvSpPr>
          <p:nvPr>
            <p:ph type="title"/>
          </p:nvPr>
        </p:nvSpPr>
        <p:spPr/>
        <p:txBody>
          <a:bodyPr>
            <a:normAutofit fontScale="90000"/>
          </a:bodyPr>
          <a:lstStyle/>
          <a:p>
            <a:br>
              <a:rPr lang="en-US"/>
            </a:br>
            <a:r>
              <a:rPr lang="en-US">
                <a:latin typeface="Calibri"/>
                <a:ea typeface="Roboto"/>
              </a:rPr>
              <a:t>Correlation of Sale Price vs </a:t>
            </a:r>
            <a:r>
              <a:rPr lang="en-US" err="1">
                <a:latin typeface="Calibri"/>
                <a:ea typeface="Roboto"/>
              </a:rPr>
              <a:t>LotShape.Reg</a:t>
            </a:r>
            <a:br>
              <a:rPr lang="en-US"/>
            </a:br>
            <a:br>
              <a:rPr lang="en-US"/>
            </a:br>
            <a:endParaRPr lang="en-US"/>
          </a:p>
        </p:txBody>
      </p:sp>
      <p:pic>
        <p:nvPicPr>
          <p:cNvPr id="8194" name="Picture 2">
            <a:extLst>
              <a:ext uri="{FF2B5EF4-FFF2-40B4-BE49-F238E27FC236}">
                <a16:creationId xmlns:a16="http://schemas.microsoft.com/office/drawing/2014/main" id="{6FD380C6-B3C7-4F13-B78F-13478C3970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2125" y="1585913"/>
            <a:ext cx="8667750" cy="3686175"/>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2EC0B1C0-6685-4A1C-BAEC-53FE9F68F8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37210199"/>
      </p:ext>
    </p:extLst>
  </p:cSld>
  <p:clrMapOvr>
    <a:masterClrMapping/>
  </p:clrMapOvr>
  <mc:AlternateContent xmlns:mc="http://schemas.openxmlformats.org/markup-compatibility/2006" xmlns:p14="http://schemas.microsoft.com/office/powerpoint/2010/main">
    <mc:Choice Requires="p14">
      <p:transition spd="slow" p14:dur="2000" advTm="6096"/>
    </mc:Choice>
    <mc:Fallback xmlns="">
      <p:transition spd="slow" advTm="6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ATech_PPTtemplate_2021_wide" id="{E85096BA-033B-D848-B268-A76C8AE5D2A4}" vid="{1C4A0A5B-2267-F04A-B00C-3FCDF7CFA02E}"/>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Tech_PPTtemplate_2021_wide" id="{E85096BA-033B-D848-B268-A76C8AE5D2A4}" vid="{C86BDF43-62E5-5C4C-BBB8-C9F54843079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ACFFA114CA24F47B060AA2AFD034ABE" ma:contentTypeVersion="4" ma:contentTypeDescription="Create a new document." ma:contentTypeScope="" ma:versionID="567674090567ed8b1926914dc4e824a9">
  <xsd:schema xmlns:xsd="http://www.w3.org/2001/XMLSchema" xmlns:xs="http://www.w3.org/2001/XMLSchema" xmlns:p="http://schemas.microsoft.com/office/2006/metadata/properties" xmlns:ns2="7726d89d-1d45-4321-9103-cfaf243a7c54" targetNamespace="http://schemas.microsoft.com/office/2006/metadata/properties" ma:root="true" ma:fieldsID="adc440d0d49f6adc13dd60798f97e40e" ns2:_="">
    <xsd:import namespace="7726d89d-1d45-4321-9103-cfaf243a7c5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26d89d-1d45-4321-9103-cfaf243a7c5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E10D43-BE25-41D9-8BD7-65CD7D7DF719}">
  <ds:schemaRefs>
    <ds:schemaRef ds:uri="http://schemas.microsoft.com/sharepoint/v3/contenttype/forms"/>
  </ds:schemaRefs>
</ds:datastoreItem>
</file>

<file path=customXml/itemProps2.xml><?xml version="1.0" encoding="utf-8"?>
<ds:datastoreItem xmlns:ds="http://schemas.openxmlformats.org/officeDocument/2006/customXml" ds:itemID="{473DFE22-166B-46D3-8285-ECB8030ADE41}">
  <ds:schemaRefs>
    <ds:schemaRef ds:uri="http://schemas.microsoft.com/office/2006/documentManagement/types"/>
    <ds:schemaRef ds:uri="7726d89d-1d45-4321-9103-cfaf243a7c54"/>
    <ds:schemaRef ds:uri="http://schemas.microsoft.com/office/2006/metadata/properties"/>
    <ds:schemaRef ds:uri="http://purl.org/dc/dcmitype/"/>
    <ds:schemaRef ds:uri="http://purl.org/dc/terms/"/>
    <ds:schemaRef ds:uri="http://schemas.microsoft.com/office/infopath/2007/PartnerControls"/>
    <ds:schemaRef ds:uri="http://schemas.openxmlformats.org/package/2006/metadata/core-properties"/>
    <ds:schemaRef ds:uri="http://www.w3.org/XML/1998/namespace"/>
    <ds:schemaRef ds:uri="http://purl.org/dc/elements/1.1/"/>
  </ds:schemaRefs>
</ds:datastoreItem>
</file>

<file path=customXml/itemProps3.xml><?xml version="1.0" encoding="utf-8"?>
<ds:datastoreItem xmlns:ds="http://schemas.openxmlformats.org/officeDocument/2006/customXml" ds:itemID="{6154E707-1BCB-4A27-A2BA-CDE6127D233B}">
  <ds:schemaRefs>
    <ds:schemaRef ds:uri="7726d89d-1d45-4321-9103-cfaf243a7c5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GATech_PPTtemplate_2021_wide</Template>
  <TotalTime>230</TotalTime>
  <Words>901</Words>
  <Application>Microsoft Office PowerPoint</Application>
  <PresentationFormat>Widescreen</PresentationFormat>
  <Paragraphs>160</Paragraphs>
  <Slides>25</Slides>
  <Notes>1</Notes>
  <HiddenSlides>0</HiddenSlides>
  <MMClips>27</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25</vt:i4>
      </vt:variant>
    </vt:vector>
  </HeadingPairs>
  <TitlesOfParts>
    <vt:vector size="30" baseType="lpstr">
      <vt:lpstr>Arial</vt:lpstr>
      <vt:lpstr>Calibri</vt:lpstr>
      <vt:lpstr>Roboto</vt:lpstr>
      <vt:lpstr>Custom Design</vt:lpstr>
      <vt:lpstr>1_Custom Design</vt:lpstr>
      <vt:lpstr>Home Price Prediction in Ames, Iowa – Team 84</vt:lpstr>
      <vt:lpstr>Team Members </vt:lpstr>
      <vt:lpstr>Ongoing Kaggle Competition  </vt:lpstr>
      <vt:lpstr>Problem Statement </vt:lpstr>
      <vt:lpstr>Hypothesis </vt:lpstr>
      <vt:lpstr>Data Analysis  </vt:lpstr>
      <vt:lpstr>Correlation of Sale Price vs MS SubClass </vt:lpstr>
      <vt:lpstr>Correlation of Sale Price vs LotShape </vt:lpstr>
      <vt:lpstr> Correlation of Sale Price vs LotShape.Reg  </vt:lpstr>
      <vt:lpstr>Correlation of Sale Price vs Bedroom </vt:lpstr>
      <vt:lpstr>Correlation Matrix </vt:lpstr>
      <vt:lpstr>Data Processing </vt:lpstr>
      <vt:lpstr>Data Processing </vt:lpstr>
      <vt:lpstr>Curse of Dimensionality  </vt:lpstr>
      <vt:lpstr>Dimension Reduction Techniques </vt:lpstr>
      <vt:lpstr>Principal Component Analysis(PCA) </vt:lpstr>
      <vt:lpstr>Kernel Principal Component Analysis(KPCA) </vt:lpstr>
      <vt:lpstr>Functional PCA </vt:lpstr>
      <vt:lpstr>Functional Data Analysis </vt:lpstr>
      <vt:lpstr>Statistical Models</vt:lpstr>
      <vt:lpstr>Group Lasso (MSE vs Feature selection)</vt:lpstr>
      <vt:lpstr>OLS Statistical Sample Results</vt:lpstr>
      <vt:lpstr>Results using Tree based models W/80-20 training/test split  </vt:lpstr>
      <vt:lpstr>Results using Regression W/80-20 training/test split  </vt:lpstr>
      <vt:lpstr>To Do:</vt:lpstr>
    </vt:vector>
  </TitlesOfParts>
  <Company>Crowe LLP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Price Prediction</dc:title>
  <dc:creator>Gudiduri, Sid</dc:creator>
  <cp:lastModifiedBy>Gudiduri, Sid</cp:lastModifiedBy>
  <cp:revision>29</cp:revision>
  <dcterms:created xsi:type="dcterms:W3CDTF">2022-07-04T01:45:21Z</dcterms:created>
  <dcterms:modified xsi:type="dcterms:W3CDTF">2022-07-05T18:01:01Z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0x0101008ACFFA114CA24F47B060AA2AFD034ABE</vt:lpwstr>
  </property>
  <property fmtid="{D5CDD505-2E9C-101B-9397-08002B2CF9AE}" pid="3" name="MSIP_Label_1a04591e-2156-4e7e-b8dc-60ccb91b4f06_Enabled">
    <vt:lpwstr>true</vt:lpwstr>
  </property>
  <property fmtid="{D5CDD505-2E9C-101B-9397-08002B2CF9AE}" pid="4" name="MSIP_Label_1a04591e-2156-4e7e-b8dc-60ccb91b4f06_SetDate">
    <vt:lpwstr>2022-07-04T10:02:25Z</vt:lpwstr>
  </property>
  <property fmtid="{D5CDD505-2E9C-101B-9397-08002B2CF9AE}" pid="5" name="MSIP_Label_1a04591e-2156-4e7e-b8dc-60ccb91b4f06_Method">
    <vt:lpwstr>Standard</vt:lpwstr>
  </property>
  <property fmtid="{D5CDD505-2E9C-101B-9397-08002B2CF9AE}" pid="6" name="MSIP_Label_1a04591e-2156-4e7e-b8dc-60ccb91b4f06_Name">
    <vt:lpwstr>Internal-THD</vt:lpwstr>
  </property>
  <property fmtid="{D5CDD505-2E9C-101B-9397-08002B2CF9AE}" pid="7" name="MSIP_Label_1a04591e-2156-4e7e-b8dc-60ccb91b4f06_SiteId">
    <vt:lpwstr>fb7e6711-b619-4fbe-afe6-f83b12673323</vt:lpwstr>
  </property>
  <property fmtid="{D5CDD505-2E9C-101B-9397-08002B2CF9AE}" pid="8" name="MSIP_Label_1a04591e-2156-4e7e-b8dc-60ccb91b4f06_ActionId">
    <vt:lpwstr>ec5f30b5-7fa5-4d3c-92a0-31910c049754</vt:lpwstr>
  </property>
  <property fmtid="{D5CDD505-2E9C-101B-9397-08002B2CF9AE}" pid="9" name="MSIP_Label_1a04591e-2156-4e7e-b8dc-60ccb91b4f06_ContentBits">
    <vt:lpwstr>2</vt:lpwstr>
  </property>
</Properties>
</file>

<file path=docProps/thumbnail.jpeg>
</file>